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980" r:id="rId3"/>
    <p:sldId id="976" r:id="rId4"/>
    <p:sldId id="977" r:id="rId5"/>
    <p:sldId id="978" r:id="rId6"/>
    <p:sldId id="979" r:id="rId7"/>
    <p:sldId id="981" r:id="rId8"/>
    <p:sldId id="982" r:id="rId9"/>
    <p:sldId id="983" r:id="rId10"/>
    <p:sldId id="984" r:id="rId11"/>
    <p:sldId id="985" r:id="rId12"/>
    <p:sldId id="987" r:id="rId13"/>
    <p:sldId id="858" r:id="rId14"/>
    <p:sldId id="859" r:id="rId15"/>
    <p:sldId id="662" r:id="rId16"/>
    <p:sldId id="986" r:id="rId17"/>
    <p:sldId id="664" r:id="rId18"/>
    <p:sldId id="474" r:id="rId19"/>
    <p:sldId id="723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726"/>
    <a:srgbClr val="000000"/>
    <a:srgbClr val="00FF00"/>
    <a:srgbClr val="7030A0"/>
    <a:srgbClr val="FFFF00"/>
    <a:srgbClr val="FFC000"/>
    <a:srgbClr val="E4917C"/>
    <a:srgbClr val="ABC7A0"/>
    <a:srgbClr val="2E86C9"/>
    <a:srgbClr val="80C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0" autoAdjust="0"/>
    <p:restoredTop sz="94129" autoAdjust="0"/>
  </p:normalViewPr>
  <p:slideViewPr>
    <p:cSldViewPr>
      <p:cViewPr varScale="1">
        <p:scale>
          <a:sx n="66" d="100"/>
          <a:sy n="66" d="100"/>
        </p:scale>
        <p:origin x="13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/>
      <dgm:spPr/>
      <dgm:t>
        <a:bodyPr/>
        <a:lstStyle/>
        <a:p>
          <a:r>
            <a:rPr lang="uk-UA" i="1" noProof="0" dirty="0" smtClean="0"/>
            <a:t>Якими є етапи створення презентацій</a:t>
          </a: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9955DCCA-1927-447A-B0E0-D61663048EE8}">
      <dgm:prSet phldrT="[Текст]"/>
      <dgm:spPr/>
      <dgm:t>
        <a:bodyPr/>
        <a:lstStyle/>
        <a:p>
          <a:r>
            <a:rPr lang="uk-UA" i="1" noProof="0" dirty="0" smtClean="0"/>
            <a:t>Що слід знати про планування презентацій</a:t>
          </a: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73DEBAF0-3834-4328-A549-117CFA3EE1D1}">
      <dgm:prSet phldrT="[Текст]"/>
      <dgm:spPr/>
      <dgm:t>
        <a:bodyPr/>
        <a:lstStyle/>
        <a:p>
          <a:r>
            <a:rPr lang="uk-UA" i="1" noProof="0" dirty="0" smtClean="0"/>
            <a:t>Які особливості усного супроводу презентацій</a:t>
          </a: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5"/>
      <dgm:spPr>
        <a:solidFill>
          <a:srgbClr val="D24726"/>
        </a:solidFill>
        <a:ln>
          <a:solidFill>
            <a:srgbClr val="D24726"/>
          </a:solidFill>
        </a:ln>
      </dgm:spPr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>
        <a:solidFill>
          <a:srgbClr val="D24726"/>
        </a:solidFill>
        <a:ln>
          <a:solidFill>
            <a:srgbClr val="D24726"/>
          </a:solidFill>
        </a:ln>
      </dgm:spPr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5"/>
      <dgm:spPr>
        <a:solidFill>
          <a:srgbClr val="D24726"/>
        </a:solidFill>
        <a:ln>
          <a:solidFill>
            <a:srgbClr val="D24726"/>
          </a:solidFill>
        </a:ln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5"/>
      <dgm:spPr>
        <a:solidFill>
          <a:srgbClr val="D24726"/>
        </a:solidFill>
        <a:ln>
          <a:solidFill>
            <a:srgbClr val="D24726"/>
          </a:solidFill>
        </a:ln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5"/>
      <dgm:spPr>
        <a:solidFill>
          <a:srgbClr val="D24726"/>
        </a:solidFill>
        <a:ln>
          <a:solidFill>
            <a:srgbClr val="D24726"/>
          </a:solidFill>
        </a:ln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E92753C-613B-426B-9EE8-F5202D97AF39}" type="presOf" srcId="{73DEBAF0-3834-4328-A549-117CFA3EE1D1}" destId="{F3512FE0-87F1-49B2-B59A-C01170C09C67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B89802F5-652E-485D-BDDA-3501B50193A1}" type="presOf" srcId="{E5105BFB-FD02-42A4-B024-30E728FE1180}" destId="{278BBEC3-25EB-4983-A2ED-39E7510A7FC9}" srcOrd="0" destOrd="0" presId="urn:microsoft.com/office/officeart/2009/3/layout/StepUpProcess"/>
    <dgm:cxn modelId="{C86782E6-AA01-4991-89CA-C0B62F336C86}" type="presOf" srcId="{9955DCCA-1927-447A-B0E0-D61663048EE8}" destId="{BBAF9E15-80C3-4253-BCA0-4AFD6FEA651C}" srcOrd="0" destOrd="0" presId="urn:microsoft.com/office/officeart/2009/3/layout/StepUpProcess"/>
    <dgm:cxn modelId="{4364C35D-5F55-468D-A3FF-57375ADD8CE5}" type="presOf" srcId="{315B3D86-926A-4CC7-8AA0-D4C96E20CBEA}" destId="{6A1C8FA4-0F52-445B-8E3A-B1010353A56A}" srcOrd="0" destOrd="0" presId="urn:microsoft.com/office/officeart/2009/3/layout/StepUpProcess"/>
    <dgm:cxn modelId="{DB9F3AD8-2B0A-4B0B-AE77-87C92E970F07}" type="presParOf" srcId="{278BBEC3-25EB-4983-A2ED-39E7510A7FC9}" destId="{5BF0CC98-8900-4BA1-A102-A374D41FF3BF}" srcOrd="0" destOrd="0" presId="urn:microsoft.com/office/officeart/2009/3/layout/StepUpProcess"/>
    <dgm:cxn modelId="{97272C0E-279F-4A63-A970-80AA433614B1}" type="presParOf" srcId="{5BF0CC98-8900-4BA1-A102-A374D41FF3BF}" destId="{97F4F5B0-160D-40C2-BA04-7E2E012FE3F3}" srcOrd="0" destOrd="0" presId="urn:microsoft.com/office/officeart/2009/3/layout/StepUpProcess"/>
    <dgm:cxn modelId="{E4B1DE75-F366-4F00-90D1-3EECF56761F1}" type="presParOf" srcId="{5BF0CC98-8900-4BA1-A102-A374D41FF3BF}" destId="{6A1C8FA4-0F52-445B-8E3A-B1010353A56A}" srcOrd="1" destOrd="0" presId="urn:microsoft.com/office/officeart/2009/3/layout/StepUpProcess"/>
    <dgm:cxn modelId="{8D556407-A7AE-438F-B114-689D0061D35E}" type="presParOf" srcId="{5BF0CC98-8900-4BA1-A102-A374D41FF3BF}" destId="{E9CC8D66-CC3D-43B1-9028-C9C2A7507516}" srcOrd="2" destOrd="0" presId="urn:microsoft.com/office/officeart/2009/3/layout/StepUpProcess"/>
    <dgm:cxn modelId="{18398A7B-C603-413F-8C57-D4003ADDD67C}" type="presParOf" srcId="{278BBEC3-25EB-4983-A2ED-39E7510A7FC9}" destId="{38C4B215-A2C7-43E1-B40E-95E31A1B4645}" srcOrd="1" destOrd="0" presId="urn:microsoft.com/office/officeart/2009/3/layout/StepUpProcess"/>
    <dgm:cxn modelId="{8B8C8B0C-4719-4296-ABAE-A0D980B70183}" type="presParOf" srcId="{38C4B215-A2C7-43E1-B40E-95E31A1B4645}" destId="{0D8E35D1-8279-4738-84B1-109E39103AF9}" srcOrd="0" destOrd="0" presId="urn:microsoft.com/office/officeart/2009/3/layout/StepUpProcess"/>
    <dgm:cxn modelId="{CD6DF80F-D349-4B53-8EA5-7F9F8D044E43}" type="presParOf" srcId="{278BBEC3-25EB-4983-A2ED-39E7510A7FC9}" destId="{3C6A016D-BCF4-4525-85FC-23F81AB96AE7}" srcOrd="2" destOrd="0" presId="urn:microsoft.com/office/officeart/2009/3/layout/StepUpProcess"/>
    <dgm:cxn modelId="{73C027BB-A65C-4D03-A011-5A965D9F8C69}" type="presParOf" srcId="{3C6A016D-BCF4-4525-85FC-23F81AB96AE7}" destId="{AC0DE14E-82E2-45F6-BC06-171FB2815A16}" srcOrd="0" destOrd="0" presId="urn:microsoft.com/office/officeart/2009/3/layout/StepUpProcess"/>
    <dgm:cxn modelId="{FCC4E0C5-86D2-4DCE-A298-38328E65C723}" type="presParOf" srcId="{3C6A016D-BCF4-4525-85FC-23F81AB96AE7}" destId="{BBAF9E15-80C3-4253-BCA0-4AFD6FEA651C}" srcOrd="1" destOrd="0" presId="urn:microsoft.com/office/officeart/2009/3/layout/StepUpProcess"/>
    <dgm:cxn modelId="{BD747537-C245-4A40-9A65-5E3C0B4641DB}" type="presParOf" srcId="{3C6A016D-BCF4-4525-85FC-23F81AB96AE7}" destId="{A9164056-8AA8-4CA8-AFE5-5EFFB9095995}" srcOrd="2" destOrd="0" presId="urn:microsoft.com/office/officeart/2009/3/layout/StepUpProcess"/>
    <dgm:cxn modelId="{A50DEBE1-6A79-466B-BCAF-9FE1BCE686AC}" type="presParOf" srcId="{278BBEC3-25EB-4983-A2ED-39E7510A7FC9}" destId="{3B1E5A8A-F516-4D35-ACEA-08FECD676D88}" srcOrd="3" destOrd="0" presId="urn:microsoft.com/office/officeart/2009/3/layout/StepUpProcess"/>
    <dgm:cxn modelId="{9C6B4B9E-6E16-4839-B130-83F2887C843F}" type="presParOf" srcId="{3B1E5A8A-F516-4D35-ACEA-08FECD676D88}" destId="{B3046140-F40C-4711-B20A-B8E13C910150}" srcOrd="0" destOrd="0" presId="urn:microsoft.com/office/officeart/2009/3/layout/StepUpProcess"/>
    <dgm:cxn modelId="{AD7C485B-2144-44F9-95E2-231AB41099B6}" type="presParOf" srcId="{278BBEC3-25EB-4983-A2ED-39E7510A7FC9}" destId="{553C9E41-A10E-41D4-B209-1B638E724388}" srcOrd="4" destOrd="0" presId="urn:microsoft.com/office/officeart/2009/3/layout/StepUpProcess"/>
    <dgm:cxn modelId="{2EB9448C-C22B-42C6-9A64-88E6486A845B}" type="presParOf" srcId="{553C9E41-A10E-41D4-B209-1B638E724388}" destId="{77AA25AA-2414-40B8-95D0-A8FD724C6A6E}" srcOrd="0" destOrd="0" presId="urn:microsoft.com/office/officeart/2009/3/layout/StepUpProcess"/>
    <dgm:cxn modelId="{A5813D65-E77D-4080-9C3B-D0A69A671FD8}" type="presParOf" srcId="{553C9E41-A10E-41D4-B209-1B638E724388}" destId="{F3512FE0-87F1-49B2-B59A-C01170C09C6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89D70-F8BD-404E-B496-E293166D942B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170AD93-0177-40B9-A14D-E35E4DB06D95}">
      <dgm:prSet phldrT="[Текст]"/>
      <dgm:spPr/>
      <dgm:t>
        <a:bodyPr/>
        <a:lstStyle/>
        <a:p>
          <a:r>
            <a:rPr lang="uk-UA" b="1" i="1" dirty="0" smtClean="0"/>
            <a:t>Планування</a:t>
          </a:r>
          <a:endParaRPr lang="uk-UA" b="1" i="1" dirty="0"/>
        </a:p>
      </dgm:t>
    </dgm:pt>
    <dgm:pt modelId="{0018A6A3-8A74-4059-9241-10E004B210FC}" type="parTrans" cxnId="{CF22CA3B-95D5-47CA-8DE7-C8633AFBF2EC}">
      <dgm:prSet/>
      <dgm:spPr/>
      <dgm:t>
        <a:bodyPr/>
        <a:lstStyle/>
        <a:p>
          <a:endParaRPr lang="uk-UA" i="1"/>
        </a:p>
      </dgm:t>
    </dgm:pt>
    <dgm:pt modelId="{B15759F2-757D-48C6-8957-EA49247A36F5}" type="sibTrans" cxnId="{CF22CA3B-95D5-47CA-8DE7-C8633AFBF2EC}">
      <dgm:prSet/>
      <dgm:spPr/>
      <dgm:t>
        <a:bodyPr/>
        <a:lstStyle/>
        <a:p>
          <a:endParaRPr lang="uk-UA" i="1"/>
        </a:p>
      </dgm:t>
    </dgm:pt>
    <dgm:pt modelId="{B8690620-B763-403D-AB87-47E6BD45A08C}">
      <dgm:prSet/>
      <dgm:spPr>
        <a:solidFill>
          <a:srgbClr val="7030A0"/>
        </a:solidFill>
      </dgm:spPr>
      <dgm:t>
        <a:bodyPr/>
        <a:lstStyle/>
        <a:p>
          <a:r>
            <a:rPr lang="uk-UA" b="1" i="1" dirty="0" smtClean="0"/>
            <a:t>Створення</a:t>
          </a:r>
        </a:p>
      </dgm:t>
    </dgm:pt>
    <dgm:pt modelId="{7BCF4B58-A96B-4897-B0FD-03E6B0913497}" type="parTrans" cxnId="{CBB0A3F8-80AC-4D57-BF34-4823E7C81E16}">
      <dgm:prSet/>
      <dgm:spPr/>
      <dgm:t>
        <a:bodyPr/>
        <a:lstStyle/>
        <a:p>
          <a:endParaRPr lang="uk-UA" i="1"/>
        </a:p>
      </dgm:t>
    </dgm:pt>
    <dgm:pt modelId="{C2A6DD9D-46F4-47AC-832D-AC16D518CFAF}" type="sibTrans" cxnId="{CBB0A3F8-80AC-4D57-BF34-4823E7C81E16}">
      <dgm:prSet/>
      <dgm:spPr/>
      <dgm:t>
        <a:bodyPr/>
        <a:lstStyle/>
        <a:p>
          <a:endParaRPr lang="uk-UA" i="1"/>
        </a:p>
      </dgm:t>
    </dgm:pt>
    <dgm:pt modelId="{CD6610B3-5C38-487E-B3F4-896C6840B029}">
      <dgm:prSet/>
      <dgm:spPr>
        <a:solidFill>
          <a:srgbClr val="D24726"/>
        </a:solidFill>
      </dgm:spPr>
      <dgm:t>
        <a:bodyPr/>
        <a:lstStyle/>
        <a:p>
          <a:r>
            <a:rPr lang="uk-UA" b="1" i="1" dirty="0" smtClean="0"/>
            <a:t>Репетиція</a:t>
          </a:r>
        </a:p>
      </dgm:t>
    </dgm:pt>
    <dgm:pt modelId="{F1364103-02B7-4D76-8C70-8E48A0303FD1}" type="parTrans" cxnId="{9B3C502D-2AA1-4672-B9B3-434268FAB776}">
      <dgm:prSet/>
      <dgm:spPr/>
      <dgm:t>
        <a:bodyPr/>
        <a:lstStyle/>
        <a:p>
          <a:endParaRPr lang="uk-UA" i="1"/>
        </a:p>
      </dgm:t>
    </dgm:pt>
    <dgm:pt modelId="{8112F8CB-C708-4C31-841F-1E6092F2075B}" type="sibTrans" cxnId="{9B3C502D-2AA1-4672-B9B3-434268FAB776}">
      <dgm:prSet/>
      <dgm:spPr/>
      <dgm:t>
        <a:bodyPr/>
        <a:lstStyle/>
        <a:p>
          <a:endParaRPr lang="uk-UA" i="1"/>
        </a:p>
      </dgm:t>
    </dgm:pt>
    <dgm:pt modelId="{D93E91E0-B90F-435A-A727-69AAC432D346}">
      <dgm:prSet phldrT="[Текст]"/>
      <dgm:spPr/>
      <dgm:t>
        <a:bodyPr/>
        <a:lstStyle/>
        <a:p>
          <a:r>
            <a:rPr lang="uk-UA" i="1" dirty="0" smtClean="0"/>
            <a:t>визначення мети, сценарію та структури презентації. Цей етап називають підготовчим</a:t>
          </a:r>
          <a:endParaRPr lang="uk-UA" i="1" dirty="0"/>
        </a:p>
      </dgm:t>
    </dgm:pt>
    <dgm:pt modelId="{E49ABB31-F1E4-41E4-975F-2CAA693A4C44}" type="parTrans" cxnId="{4F78C345-3251-49C3-8D8F-C59B62198177}">
      <dgm:prSet/>
      <dgm:spPr/>
      <dgm:t>
        <a:bodyPr/>
        <a:lstStyle/>
        <a:p>
          <a:endParaRPr lang="uk-UA" i="1"/>
        </a:p>
      </dgm:t>
    </dgm:pt>
    <dgm:pt modelId="{F410DBF7-EAC7-42D0-B7A3-A0D16814EB50}" type="sibTrans" cxnId="{4F78C345-3251-49C3-8D8F-C59B62198177}">
      <dgm:prSet/>
      <dgm:spPr/>
      <dgm:t>
        <a:bodyPr/>
        <a:lstStyle/>
        <a:p>
          <a:endParaRPr lang="uk-UA" i="1"/>
        </a:p>
      </dgm:t>
    </dgm:pt>
    <dgm:pt modelId="{A154DC4A-138A-42BF-BE1E-6B397AD22EC4}">
      <dgm:prSet/>
      <dgm:spPr/>
      <dgm:t>
        <a:bodyPr/>
        <a:lstStyle/>
        <a:p>
          <a:r>
            <a:rPr lang="uk-UA" i="1" dirty="0" smtClean="0"/>
            <a:t>створення слайдів на комп'ютері.</a:t>
          </a:r>
        </a:p>
      </dgm:t>
    </dgm:pt>
    <dgm:pt modelId="{AA59A92E-DD64-4472-AE5C-F5AD3EFC5B3F}" type="parTrans" cxnId="{6E12805D-267E-4882-8F99-3831F1281E14}">
      <dgm:prSet/>
      <dgm:spPr/>
      <dgm:t>
        <a:bodyPr/>
        <a:lstStyle/>
        <a:p>
          <a:endParaRPr lang="uk-UA" i="1"/>
        </a:p>
      </dgm:t>
    </dgm:pt>
    <dgm:pt modelId="{5E4C82FA-E1D4-4413-9346-420ADC4C4642}" type="sibTrans" cxnId="{6E12805D-267E-4882-8F99-3831F1281E14}">
      <dgm:prSet/>
      <dgm:spPr/>
      <dgm:t>
        <a:bodyPr/>
        <a:lstStyle/>
        <a:p>
          <a:endParaRPr lang="uk-UA" i="1"/>
        </a:p>
      </dgm:t>
    </dgm:pt>
    <dgm:pt modelId="{19908B18-4B39-4625-9D23-3875CAE87D92}">
      <dgm:prSet/>
      <dgm:spPr/>
      <dgm:t>
        <a:bodyPr/>
        <a:lstStyle/>
        <a:p>
          <a:r>
            <a:rPr lang="uk-UA" i="1" dirty="0" smtClean="0"/>
            <a:t>перевірка та редагування готової презентації.</a:t>
          </a:r>
        </a:p>
      </dgm:t>
    </dgm:pt>
    <dgm:pt modelId="{E43815CA-65EA-4013-B520-15B4E3A61D32}" type="parTrans" cxnId="{1A9E1185-9CC4-4AA0-9323-89681CF9C311}">
      <dgm:prSet/>
      <dgm:spPr/>
      <dgm:t>
        <a:bodyPr/>
        <a:lstStyle/>
        <a:p>
          <a:endParaRPr lang="uk-UA" i="1"/>
        </a:p>
      </dgm:t>
    </dgm:pt>
    <dgm:pt modelId="{E46DF500-8ADD-4C78-858E-DDBAD1141120}" type="sibTrans" cxnId="{1A9E1185-9CC4-4AA0-9323-89681CF9C311}">
      <dgm:prSet/>
      <dgm:spPr/>
      <dgm:t>
        <a:bodyPr/>
        <a:lstStyle/>
        <a:p>
          <a:endParaRPr lang="uk-UA" i="1"/>
        </a:p>
      </dgm:t>
    </dgm:pt>
    <dgm:pt modelId="{CBC68554-9490-4D60-9E2E-F549273240B8}" type="pres">
      <dgm:prSet presAssocID="{7E489D70-F8BD-404E-B496-E293166D94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BCF43-73BB-4561-9D38-9A2A6CABC253}" type="pres">
      <dgm:prSet presAssocID="{B170AD93-0177-40B9-A14D-E35E4DB06D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ED181C-3702-44E1-A7C8-28BE2965024A}" type="pres">
      <dgm:prSet presAssocID="{B170AD93-0177-40B9-A14D-E35E4DB06D9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7EBCCA-CA12-4B4F-829B-D0D9FA299A1E}" type="pres">
      <dgm:prSet presAssocID="{B8690620-B763-403D-AB87-47E6BD45A0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E72467-377A-4BB1-83E7-3D9B2722B3A1}" type="pres">
      <dgm:prSet presAssocID="{B8690620-B763-403D-AB87-47E6BD45A08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34E2E5-3DA8-4BEE-8220-C78DA555DD2B}" type="pres">
      <dgm:prSet presAssocID="{CD6610B3-5C38-487E-B3F4-896C6840B0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DD510E-FA0D-406C-A27B-DB6BC72AE8BA}" type="pres">
      <dgm:prSet presAssocID="{CD6610B3-5C38-487E-B3F4-896C6840B02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5443B0-FA7C-41DF-9801-8267DD6B8DD8}" type="presOf" srcId="{D93E91E0-B90F-435A-A727-69AAC432D346}" destId="{C5ED181C-3702-44E1-A7C8-28BE2965024A}" srcOrd="0" destOrd="0" presId="urn:microsoft.com/office/officeart/2005/8/layout/vList2"/>
    <dgm:cxn modelId="{4F78C345-3251-49C3-8D8F-C59B62198177}" srcId="{B170AD93-0177-40B9-A14D-E35E4DB06D95}" destId="{D93E91E0-B90F-435A-A727-69AAC432D346}" srcOrd="0" destOrd="0" parTransId="{E49ABB31-F1E4-41E4-975F-2CAA693A4C44}" sibTransId="{F410DBF7-EAC7-42D0-B7A3-A0D16814EB50}"/>
    <dgm:cxn modelId="{9B3C502D-2AA1-4672-B9B3-434268FAB776}" srcId="{7E489D70-F8BD-404E-B496-E293166D942B}" destId="{CD6610B3-5C38-487E-B3F4-896C6840B029}" srcOrd="2" destOrd="0" parTransId="{F1364103-02B7-4D76-8C70-8E48A0303FD1}" sibTransId="{8112F8CB-C708-4C31-841F-1E6092F2075B}"/>
    <dgm:cxn modelId="{1A9E1185-9CC4-4AA0-9323-89681CF9C311}" srcId="{CD6610B3-5C38-487E-B3F4-896C6840B029}" destId="{19908B18-4B39-4625-9D23-3875CAE87D92}" srcOrd="0" destOrd="0" parTransId="{E43815CA-65EA-4013-B520-15B4E3A61D32}" sibTransId="{E46DF500-8ADD-4C78-858E-DDBAD1141120}"/>
    <dgm:cxn modelId="{D2E86F7A-8A59-4262-BF71-56D00E5D0352}" type="presOf" srcId="{B8690620-B763-403D-AB87-47E6BD45A08C}" destId="{C97EBCCA-CA12-4B4F-829B-D0D9FA299A1E}" srcOrd="0" destOrd="0" presId="urn:microsoft.com/office/officeart/2005/8/layout/vList2"/>
    <dgm:cxn modelId="{71862DFC-59ED-4BA9-BDC7-268FF59E9BF8}" type="presOf" srcId="{A154DC4A-138A-42BF-BE1E-6B397AD22EC4}" destId="{0DE72467-377A-4BB1-83E7-3D9B2722B3A1}" srcOrd="0" destOrd="0" presId="urn:microsoft.com/office/officeart/2005/8/layout/vList2"/>
    <dgm:cxn modelId="{6E12805D-267E-4882-8F99-3831F1281E14}" srcId="{B8690620-B763-403D-AB87-47E6BD45A08C}" destId="{A154DC4A-138A-42BF-BE1E-6B397AD22EC4}" srcOrd="0" destOrd="0" parTransId="{AA59A92E-DD64-4472-AE5C-F5AD3EFC5B3F}" sibTransId="{5E4C82FA-E1D4-4413-9346-420ADC4C4642}"/>
    <dgm:cxn modelId="{EB098D7D-816B-4947-BE4F-F55F5647C9F5}" type="presOf" srcId="{CD6610B3-5C38-487E-B3F4-896C6840B029}" destId="{8234E2E5-3DA8-4BEE-8220-C78DA555DD2B}" srcOrd="0" destOrd="0" presId="urn:microsoft.com/office/officeart/2005/8/layout/vList2"/>
    <dgm:cxn modelId="{A2CFF7AB-844F-4863-8085-0544C5F66414}" type="presOf" srcId="{B170AD93-0177-40B9-A14D-E35E4DB06D95}" destId="{349BCF43-73BB-4561-9D38-9A2A6CABC253}" srcOrd="0" destOrd="0" presId="urn:microsoft.com/office/officeart/2005/8/layout/vList2"/>
    <dgm:cxn modelId="{CF22CA3B-95D5-47CA-8DE7-C8633AFBF2EC}" srcId="{7E489D70-F8BD-404E-B496-E293166D942B}" destId="{B170AD93-0177-40B9-A14D-E35E4DB06D95}" srcOrd="0" destOrd="0" parTransId="{0018A6A3-8A74-4059-9241-10E004B210FC}" sibTransId="{B15759F2-757D-48C6-8957-EA49247A36F5}"/>
    <dgm:cxn modelId="{44B747F0-7D0D-4F43-8D3B-AF739E348B9D}" type="presOf" srcId="{7E489D70-F8BD-404E-B496-E293166D942B}" destId="{CBC68554-9490-4D60-9E2E-F549273240B8}" srcOrd="0" destOrd="0" presId="urn:microsoft.com/office/officeart/2005/8/layout/vList2"/>
    <dgm:cxn modelId="{956F9B90-FC3B-4BAE-B568-5FFDBF99F0C7}" type="presOf" srcId="{19908B18-4B39-4625-9D23-3875CAE87D92}" destId="{17DD510E-FA0D-406C-A27B-DB6BC72AE8BA}" srcOrd="0" destOrd="0" presId="urn:microsoft.com/office/officeart/2005/8/layout/vList2"/>
    <dgm:cxn modelId="{CBB0A3F8-80AC-4D57-BF34-4823E7C81E16}" srcId="{7E489D70-F8BD-404E-B496-E293166D942B}" destId="{B8690620-B763-403D-AB87-47E6BD45A08C}" srcOrd="1" destOrd="0" parTransId="{7BCF4B58-A96B-4897-B0FD-03E6B0913497}" sibTransId="{C2A6DD9D-46F4-47AC-832D-AC16D518CFAF}"/>
    <dgm:cxn modelId="{D83CE92F-4958-40F5-94E9-BA75FA14B341}" type="presParOf" srcId="{CBC68554-9490-4D60-9E2E-F549273240B8}" destId="{349BCF43-73BB-4561-9D38-9A2A6CABC253}" srcOrd="0" destOrd="0" presId="urn:microsoft.com/office/officeart/2005/8/layout/vList2"/>
    <dgm:cxn modelId="{AD1DBD81-3240-4631-86D9-5D6CCF2982A6}" type="presParOf" srcId="{CBC68554-9490-4D60-9E2E-F549273240B8}" destId="{C5ED181C-3702-44E1-A7C8-28BE2965024A}" srcOrd="1" destOrd="0" presId="urn:microsoft.com/office/officeart/2005/8/layout/vList2"/>
    <dgm:cxn modelId="{AD15D61C-24FB-402C-AE78-59FC76A47923}" type="presParOf" srcId="{CBC68554-9490-4D60-9E2E-F549273240B8}" destId="{C97EBCCA-CA12-4B4F-829B-D0D9FA299A1E}" srcOrd="2" destOrd="0" presId="urn:microsoft.com/office/officeart/2005/8/layout/vList2"/>
    <dgm:cxn modelId="{8F59E9D9-73AA-4E25-97AC-34CE2A69BB30}" type="presParOf" srcId="{CBC68554-9490-4D60-9E2E-F549273240B8}" destId="{0DE72467-377A-4BB1-83E7-3D9B2722B3A1}" srcOrd="3" destOrd="0" presId="urn:microsoft.com/office/officeart/2005/8/layout/vList2"/>
    <dgm:cxn modelId="{D2159C64-DD1D-4A25-948C-5307EE1B0EF7}" type="presParOf" srcId="{CBC68554-9490-4D60-9E2E-F549273240B8}" destId="{8234E2E5-3DA8-4BEE-8220-C78DA555DD2B}" srcOrd="4" destOrd="0" presId="urn:microsoft.com/office/officeart/2005/8/layout/vList2"/>
    <dgm:cxn modelId="{2C7B0025-F9BD-4721-8130-5FB0D02C6827}" type="presParOf" srcId="{CBC68554-9490-4D60-9E2E-F549273240B8}" destId="{17DD510E-FA0D-406C-A27B-DB6BC72AE8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688ED-3874-411F-A84A-7E65DEDC0C3A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45FAFA-17CC-49CC-9520-6F19C4B23699}">
      <dgm:prSet phldrT="[Текст]"/>
      <dgm:spPr/>
      <dgm:t>
        <a:bodyPr/>
        <a:lstStyle/>
        <a:p>
          <a:r>
            <a:rPr lang="uk-UA" b="1" i="1" dirty="0" smtClean="0"/>
            <a:t>Етап 1</a:t>
          </a:r>
          <a:endParaRPr lang="ru-RU" b="1" i="1" dirty="0"/>
        </a:p>
      </dgm:t>
    </dgm:pt>
    <dgm:pt modelId="{3144E025-5CB3-4E83-865F-6B8EA15C5089}" type="parTrans" cxnId="{D2C6C4F4-BC9F-4806-A43B-5844D49BC90E}">
      <dgm:prSet/>
      <dgm:spPr/>
      <dgm:t>
        <a:bodyPr/>
        <a:lstStyle/>
        <a:p>
          <a:endParaRPr lang="ru-RU"/>
        </a:p>
      </dgm:t>
    </dgm:pt>
    <dgm:pt modelId="{83076DF9-0AAE-43FE-B5A8-41F7BC6F182A}" type="sibTrans" cxnId="{D2C6C4F4-BC9F-4806-A43B-5844D49BC90E}">
      <dgm:prSet/>
      <dgm:spPr/>
      <dgm:t>
        <a:bodyPr/>
        <a:lstStyle/>
        <a:p>
          <a:endParaRPr lang="ru-RU"/>
        </a:p>
      </dgm:t>
    </dgm:pt>
    <dgm:pt modelId="{27171585-C1BC-4535-B13F-51EB36E3244C}">
      <dgm:prSet phldrT="[Текст]" custT="1"/>
      <dgm:spPr/>
      <dgm:t>
        <a:bodyPr/>
        <a:lstStyle/>
        <a:p>
          <a:pPr algn="ctr"/>
          <a:r>
            <a:rPr lang="uk-UA" sz="2000" b="1" i="1" noProof="0" dirty="0" smtClean="0">
              <a:solidFill>
                <a:srgbClr val="D24726"/>
              </a:solidFill>
            </a:rPr>
            <a:t>Планування </a:t>
          </a:r>
          <a:r>
            <a:rPr lang="uk-UA" sz="2000" i="1" noProof="0" dirty="0" smtClean="0"/>
            <a:t>(паперовий варіант)</a:t>
          </a:r>
          <a:endParaRPr lang="uk-UA" sz="2000" i="1" noProof="0" dirty="0"/>
        </a:p>
      </dgm:t>
    </dgm:pt>
    <dgm:pt modelId="{601F1614-9494-4375-BD8F-D79D1BD4AF1E}" type="parTrans" cxnId="{21BCB223-C470-4E35-B75D-6C5417563FA5}">
      <dgm:prSet/>
      <dgm:spPr/>
      <dgm:t>
        <a:bodyPr/>
        <a:lstStyle/>
        <a:p>
          <a:endParaRPr lang="ru-RU"/>
        </a:p>
      </dgm:t>
    </dgm:pt>
    <dgm:pt modelId="{BE64656E-2566-4FB2-B058-F23869307223}" type="sibTrans" cxnId="{21BCB223-C470-4E35-B75D-6C5417563FA5}">
      <dgm:prSet/>
      <dgm:spPr/>
      <dgm:t>
        <a:bodyPr/>
        <a:lstStyle/>
        <a:p>
          <a:endParaRPr lang="ru-RU"/>
        </a:p>
      </dgm:t>
    </dgm:pt>
    <dgm:pt modelId="{154E281C-BB8F-4138-80B1-5F1AE388373F}">
      <dgm:prSet phldrT="[Текст]"/>
      <dgm:spPr>
        <a:solidFill>
          <a:srgbClr val="D2472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i="1" dirty="0" smtClean="0"/>
            <a:t>Етап 2</a:t>
          </a:r>
          <a:endParaRPr lang="ru-RU" b="1" i="1" dirty="0"/>
        </a:p>
      </dgm:t>
    </dgm:pt>
    <dgm:pt modelId="{E33F5D3B-7A3F-4AF6-B0A8-332245FB01B8}" type="parTrans" cxnId="{C41CE206-8925-4A82-A507-06108776D10C}">
      <dgm:prSet/>
      <dgm:spPr/>
      <dgm:t>
        <a:bodyPr/>
        <a:lstStyle/>
        <a:p>
          <a:endParaRPr lang="ru-RU"/>
        </a:p>
      </dgm:t>
    </dgm:pt>
    <dgm:pt modelId="{6AEB0E25-6560-40DA-9CF4-30AF9A15402F}" type="sibTrans" cxnId="{C41CE206-8925-4A82-A507-06108776D10C}">
      <dgm:prSet/>
      <dgm:spPr>
        <a:solidFill>
          <a:srgbClr val="D24726"/>
        </a:solidFill>
      </dgm:spPr>
      <dgm:t>
        <a:bodyPr/>
        <a:lstStyle/>
        <a:p>
          <a:endParaRPr lang="ru-RU"/>
        </a:p>
      </dgm:t>
    </dgm:pt>
    <dgm:pt modelId="{0CC93464-CB31-4DDC-867C-FF80DA031EF1}">
      <dgm:prSet phldrT="[Текст]" custT="1"/>
      <dgm:spPr>
        <a:ln>
          <a:solidFill>
            <a:srgbClr val="D24726"/>
          </a:solidFill>
        </a:ln>
      </dgm:spPr>
      <dgm:t>
        <a:bodyPr/>
        <a:lstStyle/>
        <a:p>
          <a:pPr algn="ctr"/>
          <a:r>
            <a:rPr lang="uk-UA" sz="2000" b="1" i="1" noProof="0" dirty="0" smtClean="0">
              <a:solidFill>
                <a:srgbClr val="D24726"/>
              </a:solidFill>
            </a:rPr>
            <a:t>Створення</a:t>
          </a:r>
          <a:endParaRPr lang="uk-UA" sz="2000" b="1" i="1" noProof="0" dirty="0">
            <a:solidFill>
              <a:srgbClr val="D24726"/>
            </a:solidFill>
          </a:endParaRPr>
        </a:p>
      </dgm:t>
    </dgm:pt>
    <dgm:pt modelId="{525B1E66-3EF8-4C81-8F75-D4D52C6AD9A2}" type="parTrans" cxnId="{4FAAE85B-9845-4C4A-827B-28B1FFB23F80}">
      <dgm:prSet/>
      <dgm:spPr/>
      <dgm:t>
        <a:bodyPr/>
        <a:lstStyle/>
        <a:p>
          <a:endParaRPr lang="ru-RU"/>
        </a:p>
      </dgm:t>
    </dgm:pt>
    <dgm:pt modelId="{B4E4DA74-165F-4F96-9235-884E2925853B}" type="sibTrans" cxnId="{4FAAE85B-9845-4C4A-827B-28B1FFB23F80}">
      <dgm:prSet/>
      <dgm:spPr/>
      <dgm:t>
        <a:bodyPr/>
        <a:lstStyle/>
        <a:p>
          <a:endParaRPr lang="ru-RU"/>
        </a:p>
      </dgm:t>
    </dgm:pt>
    <dgm:pt modelId="{1D10F1A1-513A-45E2-A03C-39F78247640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i="1" dirty="0" smtClean="0"/>
            <a:t>Етап 3</a:t>
          </a:r>
          <a:endParaRPr lang="ru-RU" sz="3600" b="1" i="1" dirty="0"/>
        </a:p>
      </dgm:t>
    </dgm:pt>
    <dgm:pt modelId="{448D6720-9307-43E5-8C41-C4332FCF86D2}" type="parTrans" cxnId="{EE1B87F8-6DE0-4CA5-992A-0047F75CC9F5}">
      <dgm:prSet/>
      <dgm:spPr/>
      <dgm:t>
        <a:bodyPr/>
        <a:lstStyle/>
        <a:p>
          <a:endParaRPr lang="ru-RU"/>
        </a:p>
      </dgm:t>
    </dgm:pt>
    <dgm:pt modelId="{8C9B7EB4-FB41-4A83-A7C6-9BB7C2C7D015}" type="sibTrans" cxnId="{EE1B87F8-6DE0-4CA5-992A-0047F75CC9F5}">
      <dgm:prSet/>
      <dgm:spPr/>
      <dgm:t>
        <a:bodyPr/>
        <a:lstStyle/>
        <a:p>
          <a:endParaRPr lang="ru-RU"/>
        </a:p>
      </dgm:t>
    </dgm:pt>
    <dgm:pt modelId="{B351DE90-1164-42F5-B962-F52AA34650F8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uk-UA" sz="2000" b="1" i="1" dirty="0" smtClean="0">
              <a:solidFill>
                <a:srgbClr val="D24726"/>
              </a:solidFill>
            </a:rPr>
            <a:t>Репетиція</a:t>
          </a:r>
          <a:endParaRPr lang="ru-RU" sz="2000" b="1" i="1" dirty="0">
            <a:solidFill>
              <a:srgbClr val="D24726"/>
            </a:solidFill>
          </a:endParaRPr>
        </a:p>
      </dgm:t>
    </dgm:pt>
    <dgm:pt modelId="{BF0262A3-B809-49CC-AE1F-B11232823D46}" type="parTrans" cxnId="{5A68F03F-7002-4564-901B-1B66EE9A2164}">
      <dgm:prSet/>
      <dgm:spPr/>
      <dgm:t>
        <a:bodyPr/>
        <a:lstStyle/>
        <a:p>
          <a:endParaRPr lang="ru-RU"/>
        </a:p>
      </dgm:t>
    </dgm:pt>
    <dgm:pt modelId="{110E9B40-9B75-439A-948D-1B1FDA0EB5E3}" type="sibTrans" cxnId="{5A68F03F-7002-4564-901B-1B66EE9A2164}">
      <dgm:prSet/>
      <dgm:spPr/>
      <dgm:t>
        <a:bodyPr/>
        <a:lstStyle/>
        <a:p>
          <a:endParaRPr lang="ru-RU"/>
        </a:p>
      </dgm:t>
    </dgm:pt>
    <dgm:pt modelId="{5E8AC652-3716-420E-BE57-E0D6D5079617}">
      <dgm:prSet phldrT="[Текст]" custT="1"/>
      <dgm:spPr/>
      <dgm:t>
        <a:bodyPr/>
        <a:lstStyle/>
        <a:p>
          <a:pPr algn="l"/>
          <a:r>
            <a:rPr lang="uk-UA" sz="2000" b="1" i="1" noProof="0" dirty="0" smtClean="0"/>
            <a:t>Сценарій</a:t>
          </a:r>
          <a:r>
            <a:rPr lang="uk-UA" sz="2000" i="1" noProof="0" dirty="0" smtClean="0"/>
            <a:t>: послідовність викладу матеріалу</a:t>
          </a:r>
          <a:endParaRPr lang="uk-UA" sz="2000" i="1" noProof="0" dirty="0"/>
        </a:p>
      </dgm:t>
    </dgm:pt>
    <dgm:pt modelId="{4D9991A1-3809-4336-9311-A15FDAECE5E8}" type="parTrans" cxnId="{4EAE3E35-CC08-4D12-9052-58738DA74276}">
      <dgm:prSet/>
      <dgm:spPr/>
      <dgm:t>
        <a:bodyPr/>
        <a:lstStyle/>
        <a:p>
          <a:endParaRPr lang="uk-UA"/>
        </a:p>
      </dgm:t>
    </dgm:pt>
    <dgm:pt modelId="{3ECB633A-6D62-43A2-A84D-874EEC30CAF8}" type="sibTrans" cxnId="{4EAE3E35-CC08-4D12-9052-58738DA74276}">
      <dgm:prSet/>
      <dgm:spPr/>
      <dgm:t>
        <a:bodyPr/>
        <a:lstStyle/>
        <a:p>
          <a:endParaRPr lang="uk-UA"/>
        </a:p>
      </dgm:t>
    </dgm:pt>
    <dgm:pt modelId="{54A569C3-95BC-4711-9E65-8CEF01CD415C}">
      <dgm:prSet phldrT="[Текст]" custT="1"/>
      <dgm:spPr/>
      <dgm:t>
        <a:bodyPr/>
        <a:lstStyle/>
        <a:p>
          <a:pPr algn="l"/>
          <a:r>
            <a:rPr lang="uk-UA" sz="2000" b="1" i="1" noProof="0" dirty="0" smtClean="0"/>
            <a:t>Мета та аудиторія</a:t>
          </a:r>
          <a:r>
            <a:rPr lang="uk-UA" sz="2000" i="1" noProof="0" dirty="0" smtClean="0"/>
            <a:t>;</a:t>
          </a:r>
          <a:endParaRPr lang="uk-UA" sz="2000" i="1" noProof="0" dirty="0"/>
        </a:p>
      </dgm:t>
    </dgm:pt>
    <dgm:pt modelId="{0E8582F3-B23B-49EC-8E50-8E60E1DDD642}" type="parTrans" cxnId="{3356CAB4-5F17-4A1B-A8A1-95BB18A44E70}">
      <dgm:prSet/>
      <dgm:spPr/>
      <dgm:t>
        <a:bodyPr/>
        <a:lstStyle/>
        <a:p>
          <a:endParaRPr lang="uk-UA"/>
        </a:p>
      </dgm:t>
    </dgm:pt>
    <dgm:pt modelId="{D99C34A2-F012-433D-A428-07D2075EABE2}" type="sibTrans" cxnId="{3356CAB4-5F17-4A1B-A8A1-95BB18A44E70}">
      <dgm:prSet/>
      <dgm:spPr/>
      <dgm:t>
        <a:bodyPr/>
        <a:lstStyle/>
        <a:p>
          <a:endParaRPr lang="uk-UA"/>
        </a:p>
      </dgm:t>
    </dgm:pt>
    <dgm:pt modelId="{F9840B1A-0D71-4851-9932-C974C51F303E}">
      <dgm:prSet phldrT="[Текст]" custT="1"/>
      <dgm:spPr/>
      <dgm:t>
        <a:bodyPr/>
        <a:lstStyle/>
        <a:p>
          <a:pPr algn="l"/>
          <a:r>
            <a:rPr lang="uk-UA" sz="2000" b="1" i="1" noProof="0" dirty="0" smtClean="0"/>
            <a:t>Структура</a:t>
          </a:r>
          <a:r>
            <a:rPr lang="uk-UA" sz="2000" i="1" noProof="0" dirty="0" smtClean="0"/>
            <a:t>: схема розміщення об’єктів</a:t>
          </a:r>
          <a:endParaRPr lang="uk-UA" sz="2000" i="1" noProof="0" dirty="0"/>
        </a:p>
      </dgm:t>
    </dgm:pt>
    <dgm:pt modelId="{F73B9667-F817-405E-A29F-0FBDEAD3D76A}" type="parTrans" cxnId="{CC48DE4F-FDE0-4C04-8482-407C7E20D1B9}">
      <dgm:prSet/>
      <dgm:spPr/>
      <dgm:t>
        <a:bodyPr/>
        <a:lstStyle/>
        <a:p>
          <a:endParaRPr lang="uk-UA"/>
        </a:p>
      </dgm:t>
    </dgm:pt>
    <dgm:pt modelId="{4EFD1FF9-68C8-4EFF-92B2-7C5A764FBE1E}" type="sibTrans" cxnId="{CC48DE4F-FDE0-4C04-8482-407C7E20D1B9}">
      <dgm:prSet/>
      <dgm:spPr/>
      <dgm:t>
        <a:bodyPr/>
        <a:lstStyle/>
        <a:p>
          <a:endParaRPr lang="uk-UA"/>
        </a:p>
      </dgm:t>
    </dgm:pt>
    <dgm:pt modelId="{4E6949F4-B741-4B99-BEBC-88634FECFE6F}">
      <dgm:prSet phldrT="[Текст]" custT="1"/>
      <dgm:spPr>
        <a:ln>
          <a:solidFill>
            <a:srgbClr val="D24726"/>
          </a:solidFill>
        </a:ln>
      </dgm:spPr>
      <dgm:t>
        <a:bodyPr/>
        <a:lstStyle/>
        <a:p>
          <a:pPr algn="l"/>
          <a:r>
            <a:rPr lang="uk-UA" sz="2000" i="1" noProof="0" dirty="0" smtClean="0"/>
            <a:t>Добір потрібних зображень</a:t>
          </a:r>
          <a:endParaRPr lang="uk-UA" sz="2000" i="1" noProof="0" dirty="0"/>
        </a:p>
      </dgm:t>
    </dgm:pt>
    <dgm:pt modelId="{39FDCC12-CB0F-4514-BB76-1B1FCD32186B}" type="parTrans" cxnId="{FEE84C34-EA3A-4954-A617-F5657A51C4CB}">
      <dgm:prSet/>
      <dgm:spPr/>
      <dgm:t>
        <a:bodyPr/>
        <a:lstStyle/>
        <a:p>
          <a:endParaRPr lang="uk-UA"/>
        </a:p>
      </dgm:t>
    </dgm:pt>
    <dgm:pt modelId="{8CC2D641-8EA2-4AFF-A650-FB986908CAE2}" type="sibTrans" cxnId="{FEE84C34-EA3A-4954-A617-F5657A51C4CB}">
      <dgm:prSet/>
      <dgm:spPr/>
      <dgm:t>
        <a:bodyPr/>
        <a:lstStyle/>
        <a:p>
          <a:endParaRPr lang="uk-UA"/>
        </a:p>
      </dgm:t>
    </dgm:pt>
    <dgm:pt modelId="{21686A63-6547-4F22-9A23-3C88ABD44806}">
      <dgm:prSet phldrT="[Текст]" custT="1"/>
      <dgm:spPr>
        <a:ln>
          <a:solidFill>
            <a:srgbClr val="D24726"/>
          </a:solidFill>
        </a:ln>
      </dgm:spPr>
      <dgm:t>
        <a:bodyPr/>
        <a:lstStyle/>
        <a:p>
          <a:pPr algn="l"/>
          <a:r>
            <a:rPr lang="uk-UA" sz="2000" i="1" noProof="0" dirty="0" smtClean="0"/>
            <a:t>Створення слайдів</a:t>
          </a:r>
          <a:endParaRPr lang="uk-UA" sz="2000" i="1" noProof="0" dirty="0"/>
        </a:p>
      </dgm:t>
    </dgm:pt>
    <dgm:pt modelId="{BBDAE90D-F679-4613-A148-4A77826FE7FB}" type="parTrans" cxnId="{63A5F30C-EC59-4C7F-A0F7-78AB560F74C6}">
      <dgm:prSet/>
      <dgm:spPr/>
      <dgm:t>
        <a:bodyPr/>
        <a:lstStyle/>
        <a:p>
          <a:endParaRPr lang="uk-UA"/>
        </a:p>
      </dgm:t>
    </dgm:pt>
    <dgm:pt modelId="{225282D3-8154-4BD5-9C0E-C79B60040E12}" type="sibTrans" cxnId="{63A5F30C-EC59-4C7F-A0F7-78AB560F74C6}">
      <dgm:prSet/>
      <dgm:spPr/>
      <dgm:t>
        <a:bodyPr/>
        <a:lstStyle/>
        <a:p>
          <a:endParaRPr lang="uk-UA"/>
        </a:p>
      </dgm:t>
    </dgm:pt>
    <dgm:pt modelId="{9C938607-C2EC-496E-BB9E-30287C884684}">
      <dgm:prSet phldrT="[Текст]" custT="1"/>
      <dgm:spPr>
        <a:ln>
          <a:solidFill>
            <a:srgbClr val="D24726"/>
          </a:solidFill>
        </a:ln>
      </dgm:spPr>
      <dgm:t>
        <a:bodyPr/>
        <a:lstStyle/>
        <a:p>
          <a:pPr algn="l"/>
          <a:r>
            <a:rPr lang="uk-UA" sz="2000" i="1" noProof="0" dirty="0" smtClean="0"/>
            <a:t>Введення текстових даних та додавання зображень</a:t>
          </a:r>
          <a:endParaRPr lang="uk-UA" sz="2000" i="1" noProof="0" dirty="0"/>
        </a:p>
      </dgm:t>
    </dgm:pt>
    <dgm:pt modelId="{533431E9-4948-490B-9D54-1CBE480443C6}" type="parTrans" cxnId="{185E901B-2DE5-4E88-8A7D-A2DC60EADE3E}">
      <dgm:prSet/>
      <dgm:spPr/>
      <dgm:t>
        <a:bodyPr/>
        <a:lstStyle/>
        <a:p>
          <a:endParaRPr lang="uk-UA"/>
        </a:p>
      </dgm:t>
    </dgm:pt>
    <dgm:pt modelId="{6FFCA5A8-7B88-42E4-A408-5BEE3F3BE0E5}" type="sibTrans" cxnId="{185E901B-2DE5-4E88-8A7D-A2DC60EADE3E}">
      <dgm:prSet/>
      <dgm:spPr/>
      <dgm:t>
        <a:bodyPr/>
        <a:lstStyle/>
        <a:p>
          <a:endParaRPr lang="uk-UA"/>
        </a:p>
      </dgm:t>
    </dgm:pt>
    <dgm:pt modelId="{B562C589-85E5-4FA7-A933-BD6A782F3FFB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2000" i="1" dirty="0" smtClean="0"/>
            <a:t>Перегляд </a:t>
          </a:r>
          <a:r>
            <a:rPr lang="ru-RU" sz="2000" i="1" dirty="0" err="1" smtClean="0"/>
            <a:t>презентації</a:t>
          </a:r>
          <a:endParaRPr lang="ru-RU" sz="2000" i="1" dirty="0"/>
        </a:p>
      </dgm:t>
    </dgm:pt>
    <dgm:pt modelId="{935EB61C-47E1-40C8-9A6A-AD5AECF7709B}" type="parTrans" cxnId="{D6265B25-1C10-4710-9C96-05EEF1C76EF3}">
      <dgm:prSet/>
      <dgm:spPr/>
      <dgm:t>
        <a:bodyPr/>
        <a:lstStyle/>
        <a:p>
          <a:endParaRPr lang="uk-UA"/>
        </a:p>
      </dgm:t>
    </dgm:pt>
    <dgm:pt modelId="{996EFCD6-85FA-4759-9878-F937DF3AE080}" type="sibTrans" cxnId="{D6265B25-1C10-4710-9C96-05EEF1C76EF3}">
      <dgm:prSet/>
      <dgm:spPr/>
      <dgm:t>
        <a:bodyPr/>
        <a:lstStyle/>
        <a:p>
          <a:endParaRPr lang="uk-UA"/>
        </a:p>
      </dgm:t>
    </dgm:pt>
    <dgm:pt modelId="{33536118-8103-4361-8845-92C4CE6C3DE8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2000" i="1" dirty="0" err="1" smtClean="0"/>
            <a:t>Внесення</a:t>
          </a:r>
          <a:r>
            <a:rPr lang="ru-RU" sz="2000" i="1" dirty="0" smtClean="0"/>
            <a:t> </a:t>
          </a:r>
          <a:r>
            <a:rPr lang="ru-RU" sz="2000" i="1" dirty="0" err="1" smtClean="0"/>
            <a:t>змін</a:t>
          </a:r>
          <a:endParaRPr lang="ru-RU" sz="2000" i="1" dirty="0"/>
        </a:p>
      </dgm:t>
    </dgm:pt>
    <dgm:pt modelId="{09824631-5970-4B49-A793-04BDFC491FEC}" type="parTrans" cxnId="{72F51135-5FC0-40CF-9D90-2C303F099E28}">
      <dgm:prSet/>
      <dgm:spPr/>
      <dgm:t>
        <a:bodyPr/>
        <a:lstStyle/>
        <a:p>
          <a:endParaRPr lang="uk-UA"/>
        </a:p>
      </dgm:t>
    </dgm:pt>
    <dgm:pt modelId="{D43D210C-D527-4EE4-A867-E006E12CFE93}" type="sibTrans" cxnId="{72F51135-5FC0-40CF-9D90-2C303F099E28}">
      <dgm:prSet/>
      <dgm:spPr/>
      <dgm:t>
        <a:bodyPr/>
        <a:lstStyle/>
        <a:p>
          <a:endParaRPr lang="uk-UA"/>
        </a:p>
      </dgm:t>
    </dgm:pt>
    <dgm:pt modelId="{21784BE3-15D6-4E72-A27B-C8CB0166599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2000" i="1" dirty="0" err="1" smtClean="0"/>
            <a:t>Підготовка</a:t>
          </a:r>
          <a:r>
            <a:rPr lang="ru-RU" sz="2000" i="1" dirty="0" smtClean="0"/>
            <a:t> </a:t>
          </a:r>
          <a:r>
            <a:rPr lang="ru-RU" sz="2000" i="1" dirty="0" err="1" smtClean="0"/>
            <a:t>усного</a:t>
          </a:r>
          <a:r>
            <a:rPr lang="ru-RU" sz="2000" i="1" dirty="0" smtClean="0"/>
            <a:t> </a:t>
          </a:r>
          <a:r>
            <a:rPr lang="ru-RU" sz="2000" i="1" dirty="0" err="1" smtClean="0"/>
            <a:t>виступу</a:t>
          </a:r>
          <a:endParaRPr lang="ru-RU" sz="2000" i="1" dirty="0"/>
        </a:p>
      </dgm:t>
    </dgm:pt>
    <dgm:pt modelId="{450D2987-18E3-4096-90B7-ADE1119D930A}" type="parTrans" cxnId="{E63C7F7F-EBC9-44E1-87D2-8009C24E9CF6}">
      <dgm:prSet/>
      <dgm:spPr/>
      <dgm:t>
        <a:bodyPr/>
        <a:lstStyle/>
        <a:p>
          <a:endParaRPr lang="uk-UA"/>
        </a:p>
      </dgm:t>
    </dgm:pt>
    <dgm:pt modelId="{3E979844-5F0C-4503-B2FF-C1FDE3C9B1E1}" type="sibTrans" cxnId="{E63C7F7F-EBC9-44E1-87D2-8009C24E9CF6}">
      <dgm:prSet/>
      <dgm:spPr/>
      <dgm:t>
        <a:bodyPr/>
        <a:lstStyle/>
        <a:p>
          <a:endParaRPr lang="uk-UA"/>
        </a:p>
      </dgm:t>
    </dgm:pt>
    <dgm:pt modelId="{C1699F72-F38C-4D22-BAE9-B46785339E24}" type="pres">
      <dgm:prSet presAssocID="{2A0688ED-3874-411F-A84A-7E65DEDC0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530BE-BECC-445E-8A3B-F3A51F74F5F1}" type="pres">
      <dgm:prSet presAssocID="{2A0688ED-3874-411F-A84A-7E65DEDC0C3A}" presName="tSp" presStyleCnt="0"/>
      <dgm:spPr/>
      <dgm:t>
        <a:bodyPr/>
        <a:lstStyle/>
        <a:p>
          <a:endParaRPr lang="uk-UA"/>
        </a:p>
      </dgm:t>
    </dgm:pt>
    <dgm:pt modelId="{D7F98F45-14FB-4989-8EAC-7D7D45C2A990}" type="pres">
      <dgm:prSet presAssocID="{2A0688ED-3874-411F-A84A-7E65DEDC0C3A}" presName="bSp" presStyleCnt="0"/>
      <dgm:spPr/>
      <dgm:t>
        <a:bodyPr/>
        <a:lstStyle/>
        <a:p>
          <a:endParaRPr lang="uk-UA"/>
        </a:p>
      </dgm:t>
    </dgm:pt>
    <dgm:pt modelId="{24FBEBE4-E756-4D93-BDA3-A8C22B61C8CD}" type="pres">
      <dgm:prSet presAssocID="{2A0688ED-3874-411F-A84A-7E65DEDC0C3A}" presName="process" presStyleCnt="0"/>
      <dgm:spPr/>
      <dgm:t>
        <a:bodyPr/>
        <a:lstStyle/>
        <a:p>
          <a:endParaRPr lang="uk-UA"/>
        </a:p>
      </dgm:t>
    </dgm:pt>
    <dgm:pt modelId="{ACC0AE76-70B4-407D-B3AD-E3CBA95AF5C5}" type="pres">
      <dgm:prSet presAssocID="{3345FAFA-17CC-49CC-9520-6F19C4B23699}" presName="composite1" presStyleCnt="0"/>
      <dgm:spPr/>
      <dgm:t>
        <a:bodyPr/>
        <a:lstStyle/>
        <a:p>
          <a:endParaRPr lang="uk-UA"/>
        </a:p>
      </dgm:t>
    </dgm:pt>
    <dgm:pt modelId="{DDA975BC-025E-434F-AD0D-BCC89BD994AE}" type="pres">
      <dgm:prSet presAssocID="{3345FAFA-17CC-49CC-9520-6F19C4B23699}" presName="dummyNode1" presStyleLbl="node1" presStyleIdx="0" presStyleCnt="3"/>
      <dgm:spPr/>
      <dgm:t>
        <a:bodyPr/>
        <a:lstStyle/>
        <a:p>
          <a:endParaRPr lang="uk-UA"/>
        </a:p>
      </dgm:t>
    </dgm:pt>
    <dgm:pt modelId="{80443993-DF85-431B-A9CB-2175EA54D3A2}" type="pres">
      <dgm:prSet presAssocID="{3345FAFA-17CC-49CC-9520-6F19C4B23699}" presName="childNode1" presStyleLbl="bgAcc1" presStyleIdx="0" presStyleCnt="3" custScaleX="135671" custScaleY="258103" custLinFactNeighborX="-20458" custLinFactNeighborY="-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B6D79-0203-4809-B7D3-6D2AC48EA622}" type="pres">
      <dgm:prSet presAssocID="{3345FAFA-17CC-49CC-9520-6F19C4B2369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8604-A652-4FAF-8C1B-C804A4979E03}" type="pres">
      <dgm:prSet presAssocID="{3345FAFA-17CC-49CC-9520-6F19C4B23699}" presName="parentNode1" presStyleLbl="node1" presStyleIdx="0" presStyleCnt="3" custLinFactY="100000" custLinFactNeighborX="16969" custLinFactNeighborY="109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69C31-A5E8-47AC-BC77-E5300CA7407A}" type="pres">
      <dgm:prSet presAssocID="{3345FAFA-17CC-49CC-9520-6F19C4B23699}" presName="connSite1" presStyleCnt="0"/>
      <dgm:spPr/>
      <dgm:t>
        <a:bodyPr/>
        <a:lstStyle/>
        <a:p>
          <a:endParaRPr lang="uk-UA"/>
        </a:p>
      </dgm:t>
    </dgm:pt>
    <dgm:pt modelId="{6106BCC8-6DFA-4D76-BC87-4291D49B0E0E}" type="pres">
      <dgm:prSet presAssocID="{83076DF9-0AAE-43FE-B5A8-41F7BC6F182A}" presName="Name9" presStyleLbl="sibTrans2D1" presStyleIdx="0" presStyleCnt="2"/>
      <dgm:spPr/>
      <dgm:t>
        <a:bodyPr/>
        <a:lstStyle/>
        <a:p>
          <a:endParaRPr lang="ru-RU"/>
        </a:p>
      </dgm:t>
    </dgm:pt>
    <dgm:pt modelId="{09380CD4-C2C0-42C3-B550-ECC68405DB4B}" type="pres">
      <dgm:prSet presAssocID="{154E281C-BB8F-4138-80B1-5F1AE388373F}" presName="composite2" presStyleCnt="0"/>
      <dgm:spPr/>
      <dgm:t>
        <a:bodyPr/>
        <a:lstStyle/>
        <a:p>
          <a:endParaRPr lang="uk-UA"/>
        </a:p>
      </dgm:t>
    </dgm:pt>
    <dgm:pt modelId="{1A708A30-6DCC-4B01-AB1D-4E0043D05F42}" type="pres">
      <dgm:prSet presAssocID="{154E281C-BB8F-4138-80B1-5F1AE388373F}" presName="dummyNode2" presStyleLbl="node1" presStyleIdx="0" presStyleCnt="3"/>
      <dgm:spPr/>
      <dgm:t>
        <a:bodyPr/>
        <a:lstStyle/>
        <a:p>
          <a:endParaRPr lang="uk-UA"/>
        </a:p>
      </dgm:t>
    </dgm:pt>
    <dgm:pt modelId="{A2DEED48-AD22-4540-9D7C-2CAEAAF00AC8}" type="pres">
      <dgm:prSet presAssocID="{154E281C-BB8F-4138-80B1-5F1AE388373F}" presName="childNode2" presStyleLbl="bgAcc1" presStyleIdx="1" presStyleCnt="3" custScaleX="166541" custScaleY="22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18874-98F2-4F77-AB00-319B3B7907B3}" type="pres">
      <dgm:prSet presAssocID="{154E281C-BB8F-4138-80B1-5F1AE38837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323CD-29EF-4023-A5E8-AF2B05E603FF}" type="pres">
      <dgm:prSet presAssocID="{154E281C-BB8F-4138-80B1-5F1AE388373F}" presName="parentNode2" presStyleLbl="node1" presStyleIdx="1" presStyleCnt="3" custLinFactNeighborX="-675" custLinFactNeighborY="-78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B992F-4323-4067-AF17-31B9CE59AD03}" type="pres">
      <dgm:prSet presAssocID="{154E281C-BB8F-4138-80B1-5F1AE388373F}" presName="connSite2" presStyleCnt="0"/>
      <dgm:spPr/>
      <dgm:t>
        <a:bodyPr/>
        <a:lstStyle/>
        <a:p>
          <a:endParaRPr lang="uk-UA"/>
        </a:p>
      </dgm:t>
    </dgm:pt>
    <dgm:pt modelId="{1204A66A-33D8-4ACA-A047-546C7FE5C5C0}" type="pres">
      <dgm:prSet presAssocID="{6AEB0E25-6560-40DA-9CF4-30AF9A15402F}" presName="Name18" presStyleLbl="sibTrans2D1" presStyleIdx="1" presStyleCnt="2"/>
      <dgm:spPr/>
      <dgm:t>
        <a:bodyPr/>
        <a:lstStyle/>
        <a:p>
          <a:endParaRPr lang="ru-RU"/>
        </a:p>
      </dgm:t>
    </dgm:pt>
    <dgm:pt modelId="{F4E989D0-5E49-4971-8A42-838A0FF58A08}" type="pres">
      <dgm:prSet presAssocID="{1D10F1A1-513A-45E2-A03C-39F78247640D}" presName="composite1" presStyleCnt="0"/>
      <dgm:spPr/>
      <dgm:t>
        <a:bodyPr/>
        <a:lstStyle/>
        <a:p>
          <a:endParaRPr lang="uk-UA"/>
        </a:p>
      </dgm:t>
    </dgm:pt>
    <dgm:pt modelId="{F63CCF93-72B3-4477-9AEB-0C13D9F8CA2E}" type="pres">
      <dgm:prSet presAssocID="{1D10F1A1-513A-45E2-A03C-39F78247640D}" presName="dummyNode1" presStyleLbl="node1" presStyleIdx="1" presStyleCnt="3"/>
      <dgm:spPr/>
      <dgm:t>
        <a:bodyPr/>
        <a:lstStyle/>
        <a:p>
          <a:endParaRPr lang="uk-UA"/>
        </a:p>
      </dgm:t>
    </dgm:pt>
    <dgm:pt modelId="{3E03EC1E-8F10-4152-912F-02A8B0051FFF}" type="pres">
      <dgm:prSet presAssocID="{1D10F1A1-513A-45E2-A03C-39F78247640D}" presName="childNode1" presStyleLbl="bgAcc1" presStyleIdx="2" presStyleCnt="3" custScaleX="137143" custScaleY="132581" custLinFactNeighborX="-9533" custLinFactNeighborY="-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8337D-CD35-4AAA-8374-CDB50583EA26}" type="pres">
      <dgm:prSet presAssocID="{1D10F1A1-513A-45E2-A03C-39F78247640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134F-CA10-48EC-9C8A-7EE84F28CDF2}" type="pres">
      <dgm:prSet presAssocID="{1D10F1A1-513A-45E2-A03C-39F78247640D}" presName="parentNode1" presStyleLbl="node1" presStyleIdx="2" presStyleCnt="3" custScaleX="117430" custLinFactNeighborX="-11351" custLinFactNeighborY="86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5E72E-CE5F-4A81-B51D-FEF2B9D9120B}" type="pres">
      <dgm:prSet presAssocID="{1D10F1A1-513A-45E2-A03C-39F78247640D}" presName="connSite1" presStyleCnt="0"/>
      <dgm:spPr/>
      <dgm:t>
        <a:bodyPr/>
        <a:lstStyle/>
        <a:p>
          <a:endParaRPr lang="uk-UA"/>
        </a:p>
      </dgm:t>
    </dgm:pt>
  </dgm:ptLst>
  <dgm:cxnLst>
    <dgm:cxn modelId="{F30662B6-5351-44C2-9888-42D75897541E}" type="presOf" srcId="{F9840B1A-0D71-4851-9932-C974C51F303E}" destId="{80443993-DF85-431B-A9CB-2175EA54D3A2}" srcOrd="0" destOrd="3" presId="urn:microsoft.com/office/officeart/2005/8/layout/hProcess4"/>
    <dgm:cxn modelId="{B4F4A1EE-1966-4989-BC82-0D72452E720D}" type="presOf" srcId="{0CC93464-CB31-4DDC-867C-FF80DA031EF1}" destId="{04B18874-98F2-4F77-AB00-319B3B7907B3}" srcOrd="1" destOrd="0" presId="urn:microsoft.com/office/officeart/2005/8/layout/hProcess4"/>
    <dgm:cxn modelId="{4FAAE85B-9845-4C4A-827B-28B1FFB23F80}" srcId="{154E281C-BB8F-4138-80B1-5F1AE388373F}" destId="{0CC93464-CB31-4DDC-867C-FF80DA031EF1}" srcOrd="0" destOrd="0" parTransId="{525B1E66-3EF8-4C81-8F75-D4D52C6AD9A2}" sibTransId="{B4E4DA74-165F-4F96-9235-884E2925853B}"/>
    <dgm:cxn modelId="{5730E7F0-6723-4806-A377-9ABB54450882}" type="presOf" srcId="{0CC93464-CB31-4DDC-867C-FF80DA031EF1}" destId="{A2DEED48-AD22-4540-9D7C-2CAEAAF00AC8}" srcOrd="0" destOrd="0" presId="urn:microsoft.com/office/officeart/2005/8/layout/hProcess4"/>
    <dgm:cxn modelId="{0A200CB1-736B-4953-9C40-C3CEA394038F}" type="presOf" srcId="{54A569C3-95BC-4711-9E65-8CEF01CD415C}" destId="{80443993-DF85-431B-A9CB-2175EA54D3A2}" srcOrd="0" destOrd="1" presId="urn:microsoft.com/office/officeart/2005/8/layout/hProcess4"/>
    <dgm:cxn modelId="{D387A636-5FA5-4E24-9750-8F51F71D3AA3}" type="presOf" srcId="{2A0688ED-3874-411F-A84A-7E65DEDC0C3A}" destId="{C1699F72-F38C-4D22-BAE9-B46785339E24}" srcOrd="0" destOrd="0" presId="urn:microsoft.com/office/officeart/2005/8/layout/hProcess4"/>
    <dgm:cxn modelId="{1F1254AA-3864-4044-880A-2DAF2014E93E}" type="presOf" srcId="{6AEB0E25-6560-40DA-9CF4-30AF9A15402F}" destId="{1204A66A-33D8-4ACA-A047-546C7FE5C5C0}" srcOrd="0" destOrd="0" presId="urn:microsoft.com/office/officeart/2005/8/layout/hProcess4"/>
    <dgm:cxn modelId="{F0C8AD1D-E1D9-4F46-864A-96DAFC43A005}" type="presOf" srcId="{27171585-C1BC-4535-B13F-51EB36E3244C}" destId="{80443993-DF85-431B-A9CB-2175EA54D3A2}" srcOrd="0" destOrd="0" presId="urn:microsoft.com/office/officeart/2005/8/layout/hProcess4"/>
    <dgm:cxn modelId="{5993EA13-69D4-461C-84FF-2F76E8078F06}" type="presOf" srcId="{F9840B1A-0D71-4851-9932-C974C51F303E}" destId="{875B6D79-0203-4809-B7D3-6D2AC48EA622}" srcOrd="1" destOrd="3" presId="urn:microsoft.com/office/officeart/2005/8/layout/hProcess4"/>
    <dgm:cxn modelId="{870E614C-CFA8-4229-B1E1-90E02D410598}" type="presOf" srcId="{5E8AC652-3716-420E-BE57-E0D6D5079617}" destId="{80443993-DF85-431B-A9CB-2175EA54D3A2}" srcOrd="0" destOrd="2" presId="urn:microsoft.com/office/officeart/2005/8/layout/hProcess4"/>
    <dgm:cxn modelId="{72F51135-5FC0-40CF-9D90-2C303F099E28}" srcId="{1D10F1A1-513A-45E2-A03C-39F78247640D}" destId="{33536118-8103-4361-8845-92C4CE6C3DE8}" srcOrd="2" destOrd="0" parTransId="{09824631-5970-4B49-A793-04BDFC491FEC}" sibTransId="{D43D210C-D527-4EE4-A867-E006E12CFE93}"/>
    <dgm:cxn modelId="{732D6DEA-CB79-439D-B332-A89451CCFBD8}" type="presOf" srcId="{54A569C3-95BC-4711-9E65-8CEF01CD415C}" destId="{875B6D79-0203-4809-B7D3-6D2AC48EA622}" srcOrd="1" destOrd="1" presId="urn:microsoft.com/office/officeart/2005/8/layout/hProcess4"/>
    <dgm:cxn modelId="{21BCB223-C470-4E35-B75D-6C5417563FA5}" srcId="{3345FAFA-17CC-49CC-9520-6F19C4B23699}" destId="{27171585-C1BC-4535-B13F-51EB36E3244C}" srcOrd="0" destOrd="0" parTransId="{601F1614-9494-4375-BD8F-D79D1BD4AF1E}" sibTransId="{BE64656E-2566-4FB2-B058-F23869307223}"/>
    <dgm:cxn modelId="{DE68C573-4DC9-4FE4-8B12-D92DA1E17A19}" type="presOf" srcId="{3345FAFA-17CC-49CC-9520-6F19C4B23699}" destId="{589A8604-A652-4FAF-8C1B-C804A4979E03}" srcOrd="0" destOrd="0" presId="urn:microsoft.com/office/officeart/2005/8/layout/hProcess4"/>
    <dgm:cxn modelId="{EE1B87F8-6DE0-4CA5-992A-0047F75CC9F5}" srcId="{2A0688ED-3874-411F-A84A-7E65DEDC0C3A}" destId="{1D10F1A1-513A-45E2-A03C-39F78247640D}" srcOrd="2" destOrd="0" parTransId="{448D6720-9307-43E5-8C41-C4332FCF86D2}" sibTransId="{8C9B7EB4-FB41-4A83-A7C6-9BB7C2C7D015}"/>
    <dgm:cxn modelId="{D174EAE5-1EAA-4AEE-B8FF-8B65859D20CA}" type="presOf" srcId="{9C938607-C2EC-496E-BB9E-30287C884684}" destId="{A2DEED48-AD22-4540-9D7C-2CAEAAF00AC8}" srcOrd="0" destOrd="3" presId="urn:microsoft.com/office/officeart/2005/8/layout/hProcess4"/>
    <dgm:cxn modelId="{185E901B-2DE5-4E88-8A7D-A2DC60EADE3E}" srcId="{154E281C-BB8F-4138-80B1-5F1AE388373F}" destId="{9C938607-C2EC-496E-BB9E-30287C884684}" srcOrd="3" destOrd="0" parTransId="{533431E9-4948-490B-9D54-1CBE480443C6}" sibTransId="{6FFCA5A8-7B88-42E4-A408-5BEE3F3BE0E5}"/>
    <dgm:cxn modelId="{5A68F03F-7002-4564-901B-1B66EE9A2164}" srcId="{1D10F1A1-513A-45E2-A03C-39F78247640D}" destId="{B351DE90-1164-42F5-B962-F52AA34650F8}" srcOrd="0" destOrd="0" parTransId="{BF0262A3-B809-49CC-AE1F-B11232823D46}" sibTransId="{110E9B40-9B75-439A-948D-1B1FDA0EB5E3}"/>
    <dgm:cxn modelId="{3193A859-10B5-4C8C-AA3F-06F948FE85B8}" type="presOf" srcId="{B562C589-85E5-4FA7-A933-BD6A782F3FFB}" destId="{3E03EC1E-8F10-4152-912F-02A8B0051FFF}" srcOrd="0" destOrd="1" presId="urn:microsoft.com/office/officeart/2005/8/layout/hProcess4"/>
    <dgm:cxn modelId="{E9E70161-7709-4764-830B-3DF740BCF412}" type="presOf" srcId="{21784BE3-15D6-4E72-A27B-C8CB01665994}" destId="{3E03EC1E-8F10-4152-912F-02A8B0051FFF}" srcOrd="0" destOrd="3" presId="urn:microsoft.com/office/officeart/2005/8/layout/hProcess4"/>
    <dgm:cxn modelId="{B4282B70-BD2E-4C51-A971-83E18B2DA236}" type="presOf" srcId="{9C938607-C2EC-496E-BB9E-30287C884684}" destId="{04B18874-98F2-4F77-AB00-319B3B7907B3}" srcOrd="1" destOrd="3" presId="urn:microsoft.com/office/officeart/2005/8/layout/hProcess4"/>
    <dgm:cxn modelId="{63A5F30C-EC59-4C7F-A0F7-78AB560F74C6}" srcId="{154E281C-BB8F-4138-80B1-5F1AE388373F}" destId="{21686A63-6547-4F22-9A23-3C88ABD44806}" srcOrd="2" destOrd="0" parTransId="{BBDAE90D-F679-4613-A148-4A77826FE7FB}" sibTransId="{225282D3-8154-4BD5-9C0E-C79B60040E12}"/>
    <dgm:cxn modelId="{4EAE3E35-CC08-4D12-9052-58738DA74276}" srcId="{3345FAFA-17CC-49CC-9520-6F19C4B23699}" destId="{5E8AC652-3716-420E-BE57-E0D6D5079617}" srcOrd="2" destOrd="0" parTransId="{4D9991A1-3809-4336-9311-A15FDAECE5E8}" sibTransId="{3ECB633A-6D62-43A2-A84D-874EEC30CAF8}"/>
    <dgm:cxn modelId="{EFEE5FF0-2561-430C-9679-256DEE555F8E}" type="presOf" srcId="{21784BE3-15D6-4E72-A27B-C8CB01665994}" destId="{DB88337D-CD35-4AAA-8374-CDB50583EA26}" srcOrd="1" destOrd="3" presId="urn:microsoft.com/office/officeart/2005/8/layout/hProcess4"/>
    <dgm:cxn modelId="{FEE84C34-EA3A-4954-A617-F5657A51C4CB}" srcId="{154E281C-BB8F-4138-80B1-5F1AE388373F}" destId="{4E6949F4-B741-4B99-BEBC-88634FECFE6F}" srcOrd="1" destOrd="0" parTransId="{39FDCC12-CB0F-4514-BB76-1B1FCD32186B}" sibTransId="{8CC2D641-8EA2-4AFF-A650-FB986908CAE2}"/>
    <dgm:cxn modelId="{D6265B25-1C10-4710-9C96-05EEF1C76EF3}" srcId="{1D10F1A1-513A-45E2-A03C-39F78247640D}" destId="{B562C589-85E5-4FA7-A933-BD6A782F3FFB}" srcOrd="1" destOrd="0" parTransId="{935EB61C-47E1-40C8-9A6A-AD5AECF7709B}" sibTransId="{996EFCD6-85FA-4759-9878-F937DF3AE080}"/>
    <dgm:cxn modelId="{CA36450F-B5A1-4185-8EAF-7A7D6EC93357}" type="presOf" srcId="{154E281C-BB8F-4138-80B1-5F1AE388373F}" destId="{555323CD-29EF-4023-A5E8-AF2B05E603FF}" srcOrd="0" destOrd="0" presId="urn:microsoft.com/office/officeart/2005/8/layout/hProcess4"/>
    <dgm:cxn modelId="{18DC4472-5035-43FB-9076-EF246195796C}" type="presOf" srcId="{4E6949F4-B741-4B99-BEBC-88634FECFE6F}" destId="{A2DEED48-AD22-4540-9D7C-2CAEAAF00AC8}" srcOrd="0" destOrd="1" presId="urn:microsoft.com/office/officeart/2005/8/layout/hProcess4"/>
    <dgm:cxn modelId="{F5326AD2-69CA-4CA8-9529-3C2CBBEF65E7}" type="presOf" srcId="{4E6949F4-B741-4B99-BEBC-88634FECFE6F}" destId="{04B18874-98F2-4F77-AB00-319B3B7907B3}" srcOrd="1" destOrd="1" presId="urn:microsoft.com/office/officeart/2005/8/layout/hProcess4"/>
    <dgm:cxn modelId="{917D90BD-3576-4304-9711-44AAE0FB1355}" type="presOf" srcId="{33536118-8103-4361-8845-92C4CE6C3DE8}" destId="{DB88337D-CD35-4AAA-8374-CDB50583EA26}" srcOrd="1" destOrd="2" presId="urn:microsoft.com/office/officeart/2005/8/layout/hProcess4"/>
    <dgm:cxn modelId="{01B37DEC-0AC6-46E0-B05A-25E0C89C0B3A}" type="presOf" srcId="{B351DE90-1164-42F5-B962-F52AA34650F8}" destId="{3E03EC1E-8F10-4152-912F-02A8B0051FFF}" srcOrd="0" destOrd="0" presId="urn:microsoft.com/office/officeart/2005/8/layout/hProcess4"/>
    <dgm:cxn modelId="{E9E2A1C9-5746-4099-ABEF-C744DA9F7AF6}" type="presOf" srcId="{B562C589-85E5-4FA7-A933-BD6A782F3FFB}" destId="{DB88337D-CD35-4AAA-8374-CDB50583EA26}" srcOrd="1" destOrd="1" presId="urn:microsoft.com/office/officeart/2005/8/layout/hProcess4"/>
    <dgm:cxn modelId="{3356CAB4-5F17-4A1B-A8A1-95BB18A44E70}" srcId="{3345FAFA-17CC-49CC-9520-6F19C4B23699}" destId="{54A569C3-95BC-4711-9E65-8CEF01CD415C}" srcOrd="1" destOrd="0" parTransId="{0E8582F3-B23B-49EC-8E50-8E60E1DDD642}" sibTransId="{D99C34A2-F012-433D-A428-07D2075EABE2}"/>
    <dgm:cxn modelId="{1ABEF10C-583D-4FAF-BEBC-5A96985F5213}" type="presOf" srcId="{5E8AC652-3716-420E-BE57-E0D6D5079617}" destId="{875B6D79-0203-4809-B7D3-6D2AC48EA622}" srcOrd="1" destOrd="2" presId="urn:microsoft.com/office/officeart/2005/8/layout/hProcess4"/>
    <dgm:cxn modelId="{CC48DE4F-FDE0-4C04-8482-407C7E20D1B9}" srcId="{3345FAFA-17CC-49CC-9520-6F19C4B23699}" destId="{F9840B1A-0D71-4851-9932-C974C51F303E}" srcOrd="3" destOrd="0" parTransId="{F73B9667-F817-405E-A29F-0FBDEAD3D76A}" sibTransId="{4EFD1FF9-68C8-4EFF-92B2-7C5A764FBE1E}"/>
    <dgm:cxn modelId="{E63C7F7F-EBC9-44E1-87D2-8009C24E9CF6}" srcId="{1D10F1A1-513A-45E2-A03C-39F78247640D}" destId="{21784BE3-15D6-4E72-A27B-C8CB01665994}" srcOrd="3" destOrd="0" parTransId="{450D2987-18E3-4096-90B7-ADE1119D930A}" sibTransId="{3E979844-5F0C-4503-B2FF-C1FDE3C9B1E1}"/>
    <dgm:cxn modelId="{D2C6C4F4-BC9F-4806-A43B-5844D49BC90E}" srcId="{2A0688ED-3874-411F-A84A-7E65DEDC0C3A}" destId="{3345FAFA-17CC-49CC-9520-6F19C4B23699}" srcOrd="0" destOrd="0" parTransId="{3144E025-5CB3-4E83-865F-6B8EA15C5089}" sibTransId="{83076DF9-0AAE-43FE-B5A8-41F7BC6F182A}"/>
    <dgm:cxn modelId="{0A8CBEE0-EA5A-49C2-B961-D1FCAC27EDDB}" type="presOf" srcId="{1D10F1A1-513A-45E2-A03C-39F78247640D}" destId="{08FC134F-CA10-48EC-9C8A-7EE84F28CDF2}" srcOrd="0" destOrd="0" presId="urn:microsoft.com/office/officeart/2005/8/layout/hProcess4"/>
    <dgm:cxn modelId="{C0F22627-885C-4983-B461-1B3170700806}" type="presOf" srcId="{B351DE90-1164-42F5-B962-F52AA34650F8}" destId="{DB88337D-CD35-4AAA-8374-CDB50583EA26}" srcOrd="1" destOrd="0" presId="urn:microsoft.com/office/officeart/2005/8/layout/hProcess4"/>
    <dgm:cxn modelId="{804BFBF5-4FD9-48C7-AACC-AA6A1F578543}" type="presOf" srcId="{33536118-8103-4361-8845-92C4CE6C3DE8}" destId="{3E03EC1E-8F10-4152-912F-02A8B0051FFF}" srcOrd="0" destOrd="2" presId="urn:microsoft.com/office/officeart/2005/8/layout/hProcess4"/>
    <dgm:cxn modelId="{40ABB606-6B50-455F-9122-C0CDABBE2E94}" type="presOf" srcId="{21686A63-6547-4F22-9A23-3C88ABD44806}" destId="{04B18874-98F2-4F77-AB00-319B3B7907B3}" srcOrd="1" destOrd="2" presId="urn:microsoft.com/office/officeart/2005/8/layout/hProcess4"/>
    <dgm:cxn modelId="{310999FB-8726-4F75-8EBA-046BC9D215B4}" type="presOf" srcId="{21686A63-6547-4F22-9A23-3C88ABD44806}" destId="{A2DEED48-AD22-4540-9D7C-2CAEAAF00AC8}" srcOrd="0" destOrd="2" presId="urn:microsoft.com/office/officeart/2005/8/layout/hProcess4"/>
    <dgm:cxn modelId="{3DCBE87A-F457-4EA3-B282-98AB5ACABAC5}" type="presOf" srcId="{83076DF9-0AAE-43FE-B5A8-41F7BC6F182A}" destId="{6106BCC8-6DFA-4D76-BC87-4291D49B0E0E}" srcOrd="0" destOrd="0" presId="urn:microsoft.com/office/officeart/2005/8/layout/hProcess4"/>
    <dgm:cxn modelId="{7E150FDB-86EC-48FE-B29C-66BC3A4951DE}" type="presOf" srcId="{27171585-C1BC-4535-B13F-51EB36E3244C}" destId="{875B6D79-0203-4809-B7D3-6D2AC48EA622}" srcOrd="1" destOrd="0" presId="urn:microsoft.com/office/officeart/2005/8/layout/hProcess4"/>
    <dgm:cxn modelId="{C41CE206-8925-4A82-A507-06108776D10C}" srcId="{2A0688ED-3874-411F-A84A-7E65DEDC0C3A}" destId="{154E281C-BB8F-4138-80B1-5F1AE388373F}" srcOrd="1" destOrd="0" parTransId="{E33F5D3B-7A3F-4AF6-B0A8-332245FB01B8}" sibTransId="{6AEB0E25-6560-40DA-9CF4-30AF9A15402F}"/>
    <dgm:cxn modelId="{78F86F5B-5484-4A24-92D4-CA320BEC69EE}" type="presParOf" srcId="{C1699F72-F38C-4D22-BAE9-B46785339E24}" destId="{047530BE-BECC-445E-8A3B-F3A51F74F5F1}" srcOrd="0" destOrd="0" presId="urn:microsoft.com/office/officeart/2005/8/layout/hProcess4"/>
    <dgm:cxn modelId="{6F212F97-6226-461C-AE99-6F9A2B58B549}" type="presParOf" srcId="{C1699F72-F38C-4D22-BAE9-B46785339E24}" destId="{D7F98F45-14FB-4989-8EAC-7D7D45C2A990}" srcOrd="1" destOrd="0" presId="urn:microsoft.com/office/officeart/2005/8/layout/hProcess4"/>
    <dgm:cxn modelId="{3F7AF7A8-9A61-4D18-9E65-94F0DF35E6BC}" type="presParOf" srcId="{C1699F72-F38C-4D22-BAE9-B46785339E24}" destId="{24FBEBE4-E756-4D93-BDA3-A8C22B61C8CD}" srcOrd="2" destOrd="0" presId="urn:microsoft.com/office/officeart/2005/8/layout/hProcess4"/>
    <dgm:cxn modelId="{9A4AC556-549E-4591-8A74-364A9EDCAC8A}" type="presParOf" srcId="{24FBEBE4-E756-4D93-BDA3-A8C22B61C8CD}" destId="{ACC0AE76-70B4-407D-B3AD-E3CBA95AF5C5}" srcOrd="0" destOrd="0" presId="urn:microsoft.com/office/officeart/2005/8/layout/hProcess4"/>
    <dgm:cxn modelId="{765E8746-9F42-4803-A884-1FF5BB3117A9}" type="presParOf" srcId="{ACC0AE76-70B4-407D-B3AD-E3CBA95AF5C5}" destId="{DDA975BC-025E-434F-AD0D-BCC89BD994AE}" srcOrd="0" destOrd="0" presId="urn:microsoft.com/office/officeart/2005/8/layout/hProcess4"/>
    <dgm:cxn modelId="{EC127E53-E521-4E06-8BAE-3F3DB418343F}" type="presParOf" srcId="{ACC0AE76-70B4-407D-B3AD-E3CBA95AF5C5}" destId="{80443993-DF85-431B-A9CB-2175EA54D3A2}" srcOrd="1" destOrd="0" presId="urn:microsoft.com/office/officeart/2005/8/layout/hProcess4"/>
    <dgm:cxn modelId="{4215861A-849E-45F6-BB62-593B2EFF8B77}" type="presParOf" srcId="{ACC0AE76-70B4-407D-B3AD-E3CBA95AF5C5}" destId="{875B6D79-0203-4809-B7D3-6D2AC48EA622}" srcOrd="2" destOrd="0" presId="urn:microsoft.com/office/officeart/2005/8/layout/hProcess4"/>
    <dgm:cxn modelId="{17F48E72-D6C8-456D-8594-6045F3A311D1}" type="presParOf" srcId="{ACC0AE76-70B4-407D-B3AD-E3CBA95AF5C5}" destId="{589A8604-A652-4FAF-8C1B-C804A4979E03}" srcOrd="3" destOrd="0" presId="urn:microsoft.com/office/officeart/2005/8/layout/hProcess4"/>
    <dgm:cxn modelId="{950BA1AE-2D37-4A11-8C97-5DE9DA423E0B}" type="presParOf" srcId="{ACC0AE76-70B4-407D-B3AD-E3CBA95AF5C5}" destId="{4CC69C31-A5E8-47AC-BC77-E5300CA7407A}" srcOrd="4" destOrd="0" presId="urn:microsoft.com/office/officeart/2005/8/layout/hProcess4"/>
    <dgm:cxn modelId="{37597C7F-77AD-4FBB-AC1F-626D4D5FA530}" type="presParOf" srcId="{24FBEBE4-E756-4D93-BDA3-A8C22B61C8CD}" destId="{6106BCC8-6DFA-4D76-BC87-4291D49B0E0E}" srcOrd="1" destOrd="0" presId="urn:microsoft.com/office/officeart/2005/8/layout/hProcess4"/>
    <dgm:cxn modelId="{B20BED9B-6A3B-4D5D-820A-521DEED848DE}" type="presParOf" srcId="{24FBEBE4-E756-4D93-BDA3-A8C22B61C8CD}" destId="{09380CD4-C2C0-42C3-B550-ECC68405DB4B}" srcOrd="2" destOrd="0" presId="urn:microsoft.com/office/officeart/2005/8/layout/hProcess4"/>
    <dgm:cxn modelId="{9AEE3B55-489A-4C94-A2C7-4737106EAFBE}" type="presParOf" srcId="{09380CD4-C2C0-42C3-B550-ECC68405DB4B}" destId="{1A708A30-6DCC-4B01-AB1D-4E0043D05F42}" srcOrd="0" destOrd="0" presId="urn:microsoft.com/office/officeart/2005/8/layout/hProcess4"/>
    <dgm:cxn modelId="{CC9D64FC-096D-40AE-A211-F76197441E45}" type="presParOf" srcId="{09380CD4-C2C0-42C3-B550-ECC68405DB4B}" destId="{A2DEED48-AD22-4540-9D7C-2CAEAAF00AC8}" srcOrd="1" destOrd="0" presId="urn:microsoft.com/office/officeart/2005/8/layout/hProcess4"/>
    <dgm:cxn modelId="{8C5EF149-3000-49A0-88CB-53E9CB66B717}" type="presParOf" srcId="{09380CD4-C2C0-42C3-B550-ECC68405DB4B}" destId="{04B18874-98F2-4F77-AB00-319B3B7907B3}" srcOrd="2" destOrd="0" presId="urn:microsoft.com/office/officeart/2005/8/layout/hProcess4"/>
    <dgm:cxn modelId="{1015F18F-3339-40B2-AC89-71F983DD302A}" type="presParOf" srcId="{09380CD4-C2C0-42C3-B550-ECC68405DB4B}" destId="{555323CD-29EF-4023-A5E8-AF2B05E603FF}" srcOrd="3" destOrd="0" presId="urn:microsoft.com/office/officeart/2005/8/layout/hProcess4"/>
    <dgm:cxn modelId="{A3FDB2B8-C986-4511-9094-C00202FB14CC}" type="presParOf" srcId="{09380CD4-C2C0-42C3-B550-ECC68405DB4B}" destId="{B86B992F-4323-4067-AF17-31B9CE59AD03}" srcOrd="4" destOrd="0" presId="urn:microsoft.com/office/officeart/2005/8/layout/hProcess4"/>
    <dgm:cxn modelId="{0387B872-8B17-4C58-8417-FAABE7BD8815}" type="presParOf" srcId="{24FBEBE4-E756-4D93-BDA3-A8C22B61C8CD}" destId="{1204A66A-33D8-4ACA-A047-546C7FE5C5C0}" srcOrd="3" destOrd="0" presId="urn:microsoft.com/office/officeart/2005/8/layout/hProcess4"/>
    <dgm:cxn modelId="{27782F3C-701E-4AD5-BB4F-82B6C440A6CA}" type="presParOf" srcId="{24FBEBE4-E756-4D93-BDA3-A8C22B61C8CD}" destId="{F4E989D0-5E49-4971-8A42-838A0FF58A08}" srcOrd="4" destOrd="0" presId="urn:microsoft.com/office/officeart/2005/8/layout/hProcess4"/>
    <dgm:cxn modelId="{6A84A1C5-C2CA-4CBF-886F-458C80C2CFF5}" type="presParOf" srcId="{F4E989D0-5E49-4971-8A42-838A0FF58A08}" destId="{F63CCF93-72B3-4477-9AEB-0C13D9F8CA2E}" srcOrd="0" destOrd="0" presId="urn:microsoft.com/office/officeart/2005/8/layout/hProcess4"/>
    <dgm:cxn modelId="{9C03568E-A591-4261-8CDB-6912EAE69BE6}" type="presParOf" srcId="{F4E989D0-5E49-4971-8A42-838A0FF58A08}" destId="{3E03EC1E-8F10-4152-912F-02A8B0051FFF}" srcOrd="1" destOrd="0" presId="urn:microsoft.com/office/officeart/2005/8/layout/hProcess4"/>
    <dgm:cxn modelId="{8CE22DA1-D733-46EB-890F-0C83EF28DCBD}" type="presParOf" srcId="{F4E989D0-5E49-4971-8A42-838A0FF58A08}" destId="{DB88337D-CD35-4AAA-8374-CDB50583EA26}" srcOrd="2" destOrd="0" presId="urn:microsoft.com/office/officeart/2005/8/layout/hProcess4"/>
    <dgm:cxn modelId="{81D80EA3-C092-4942-ACDC-06690E6B9B26}" type="presParOf" srcId="{F4E989D0-5E49-4971-8A42-838A0FF58A08}" destId="{08FC134F-CA10-48EC-9C8A-7EE84F28CDF2}" srcOrd="3" destOrd="0" presId="urn:microsoft.com/office/officeart/2005/8/layout/hProcess4"/>
    <dgm:cxn modelId="{62437C4E-626B-417A-A5E6-2CEA06BACB57}" type="presParOf" srcId="{F4E989D0-5E49-4971-8A42-838A0FF58A08}" destId="{D045E72E-CE5F-4A81-B51D-FEF2B9D9120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E7960-B1BD-445D-9C6C-B80CC1530398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788B26-56CA-45AF-BC44-534230B08280}">
      <dgm:prSet phldrT="[Текст]" custT="1"/>
      <dgm:spPr/>
      <dgm:t>
        <a:bodyPr/>
        <a:lstStyle/>
        <a:p>
          <a:r>
            <a:rPr lang="uk-UA" sz="2500" i="1" dirty="0" smtClean="0"/>
            <a:t>Визначити мету створення презентації</a:t>
          </a:r>
          <a:endParaRPr lang="ru-RU" sz="2500" i="1" dirty="0"/>
        </a:p>
      </dgm:t>
    </dgm:pt>
    <dgm:pt modelId="{7050E9A5-AB23-4B1F-9EF1-C38C0B9BB502}" type="parTrans" cxnId="{A93F1990-7ED7-49B7-808B-AC7E81059B40}">
      <dgm:prSet/>
      <dgm:spPr/>
      <dgm:t>
        <a:bodyPr/>
        <a:lstStyle/>
        <a:p>
          <a:endParaRPr lang="ru-RU" i="1"/>
        </a:p>
      </dgm:t>
    </dgm:pt>
    <dgm:pt modelId="{47A58679-8B2A-4F87-A7CA-5FEC21827EB1}" type="sibTrans" cxnId="{A93F1990-7ED7-49B7-808B-AC7E81059B40}">
      <dgm:prSet/>
      <dgm:spPr/>
      <dgm:t>
        <a:bodyPr/>
        <a:lstStyle/>
        <a:p>
          <a:endParaRPr lang="ru-RU" i="1"/>
        </a:p>
      </dgm:t>
    </dgm:pt>
    <dgm:pt modelId="{5B178598-7687-4106-B86A-EAEA0911680D}">
      <dgm:prSet phldrT="[Текст]" custT="1"/>
      <dgm:spPr/>
      <dgm:t>
        <a:bodyPr/>
        <a:lstStyle/>
        <a:p>
          <a:r>
            <a:rPr lang="uk-UA" sz="2500" i="1" dirty="0" smtClean="0"/>
            <a:t>Врахувати інтереси аудиторії</a:t>
          </a:r>
          <a:endParaRPr lang="ru-RU" sz="2500" i="1" dirty="0"/>
        </a:p>
      </dgm:t>
    </dgm:pt>
    <dgm:pt modelId="{C4036AD5-D584-49B0-AEEC-E930984551C4}" type="parTrans" cxnId="{D8393097-47E9-4AD7-9233-B4FEAE0949A0}">
      <dgm:prSet/>
      <dgm:spPr/>
      <dgm:t>
        <a:bodyPr/>
        <a:lstStyle/>
        <a:p>
          <a:endParaRPr lang="ru-RU" i="1"/>
        </a:p>
      </dgm:t>
    </dgm:pt>
    <dgm:pt modelId="{D8581DD5-21DD-40BD-A6F3-8049D8F34A02}" type="sibTrans" cxnId="{D8393097-47E9-4AD7-9233-B4FEAE0949A0}">
      <dgm:prSet/>
      <dgm:spPr/>
      <dgm:t>
        <a:bodyPr/>
        <a:lstStyle/>
        <a:p>
          <a:endParaRPr lang="ru-RU" i="1"/>
        </a:p>
      </dgm:t>
    </dgm:pt>
    <dgm:pt modelId="{A7492310-FE35-45EB-B61E-C67B02AACB02}">
      <dgm:prSet phldrT="[Текст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2500" i="1" dirty="0" smtClean="0"/>
            <a:t>Скласти сценарій – відобразити потрібну кількість слайдів</a:t>
          </a:r>
          <a:endParaRPr lang="ru-RU" sz="2500" i="1" dirty="0"/>
        </a:p>
      </dgm:t>
    </dgm:pt>
    <dgm:pt modelId="{522DA6E4-974B-4FAE-944C-5745C3938F09}" type="parTrans" cxnId="{4BED698B-0407-4734-93C2-8C585DE5C2B4}">
      <dgm:prSet/>
      <dgm:spPr/>
      <dgm:t>
        <a:bodyPr/>
        <a:lstStyle/>
        <a:p>
          <a:endParaRPr lang="ru-RU" i="1"/>
        </a:p>
      </dgm:t>
    </dgm:pt>
    <dgm:pt modelId="{F7F0B865-63AA-49E7-8E51-7ECFDA677AAF}" type="sibTrans" cxnId="{4BED698B-0407-4734-93C2-8C585DE5C2B4}">
      <dgm:prSet/>
      <dgm:spPr/>
      <dgm:t>
        <a:bodyPr/>
        <a:lstStyle/>
        <a:p>
          <a:endParaRPr lang="ru-RU" i="1"/>
        </a:p>
      </dgm:t>
    </dgm:pt>
    <dgm:pt modelId="{A7163B3A-A2EA-46A9-B639-19EE96150A7A}">
      <dgm:prSet phldrT="[Текст]" custT="1"/>
      <dgm:spPr>
        <a:solidFill>
          <a:srgbClr val="D24726"/>
        </a:solidFill>
      </dgm:spPr>
      <dgm:t>
        <a:bodyPr/>
        <a:lstStyle/>
        <a:p>
          <a:r>
            <a:rPr lang="uk-UA" sz="2500" i="1" dirty="0" smtClean="0"/>
            <a:t>Розробити структуру – вказати де і на якому слайді буде знаходитись той чи інший графічний об'єкт</a:t>
          </a:r>
          <a:endParaRPr lang="ru-RU" sz="2500" i="1" dirty="0"/>
        </a:p>
      </dgm:t>
    </dgm:pt>
    <dgm:pt modelId="{E970DFC4-8BFE-444F-927F-A1BFE79D3BC1}" type="parTrans" cxnId="{87F71622-EF21-49A8-B465-14D4D5DC1E5F}">
      <dgm:prSet/>
      <dgm:spPr/>
      <dgm:t>
        <a:bodyPr/>
        <a:lstStyle/>
        <a:p>
          <a:endParaRPr lang="ru-RU" i="1"/>
        </a:p>
      </dgm:t>
    </dgm:pt>
    <dgm:pt modelId="{44584DC5-B648-4D3F-B2EC-1C0A2B1F47FD}" type="sibTrans" cxnId="{87F71622-EF21-49A8-B465-14D4D5DC1E5F}">
      <dgm:prSet/>
      <dgm:spPr/>
      <dgm:t>
        <a:bodyPr/>
        <a:lstStyle/>
        <a:p>
          <a:endParaRPr lang="ru-RU" i="1"/>
        </a:p>
      </dgm:t>
    </dgm:pt>
    <dgm:pt modelId="{0BB03DB7-0676-4CD5-9720-07F5AA154CBA}" type="pres">
      <dgm:prSet presAssocID="{F71E7960-B1BD-445D-9C6C-B80CC15303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FFE62-3C01-4573-B265-C6E1B0CC34AD}" type="pres">
      <dgm:prSet presAssocID="{A7788B26-56CA-45AF-BC44-534230B08280}" presName="parentLin" presStyleCnt="0"/>
      <dgm:spPr/>
      <dgm:t>
        <a:bodyPr/>
        <a:lstStyle/>
        <a:p>
          <a:endParaRPr lang="uk-UA"/>
        </a:p>
      </dgm:t>
    </dgm:pt>
    <dgm:pt modelId="{8DCB7C1D-3158-436C-B790-28A09E773DCF}" type="pres">
      <dgm:prSet presAssocID="{A7788B26-56CA-45AF-BC44-534230B082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70519D1-0150-493B-BA66-D6D701193031}" type="pres">
      <dgm:prSet presAssocID="{A7788B26-56CA-45AF-BC44-534230B08280}" presName="parentText" presStyleLbl="node1" presStyleIdx="0" presStyleCnt="4" custScaleX="132022" custScaleY="311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F1776-451D-49B5-A1C2-D0C0BC104136}" type="pres">
      <dgm:prSet presAssocID="{A7788B26-56CA-45AF-BC44-534230B08280}" presName="negativeSpace" presStyleCnt="0"/>
      <dgm:spPr/>
      <dgm:t>
        <a:bodyPr/>
        <a:lstStyle/>
        <a:p>
          <a:endParaRPr lang="uk-UA"/>
        </a:p>
      </dgm:t>
    </dgm:pt>
    <dgm:pt modelId="{374BF430-9E73-434E-A088-567C4C39E6A8}" type="pres">
      <dgm:prSet presAssocID="{A7788B26-56CA-45AF-BC44-534230B0828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82B8CD-9CE9-4F53-ADB7-E2B137CE5A3F}" type="pres">
      <dgm:prSet presAssocID="{47A58679-8B2A-4F87-A7CA-5FEC21827EB1}" presName="spaceBetweenRectangles" presStyleCnt="0"/>
      <dgm:spPr/>
      <dgm:t>
        <a:bodyPr/>
        <a:lstStyle/>
        <a:p>
          <a:endParaRPr lang="uk-UA"/>
        </a:p>
      </dgm:t>
    </dgm:pt>
    <dgm:pt modelId="{A25196CD-2905-49B6-B97D-99DD990B20BD}" type="pres">
      <dgm:prSet presAssocID="{5B178598-7687-4106-B86A-EAEA0911680D}" presName="parentLin" presStyleCnt="0"/>
      <dgm:spPr/>
      <dgm:t>
        <a:bodyPr/>
        <a:lstStyle/>
        <a:p>
          <a:endParaRPr lang="uk-UA"/>
        </a:p>
      </dgm:t>
    </dgm:pt>
    <dgm:pt modelId="{8D49EF95-12B1-408F-A94E-F6A23C219A52}" type="pres">
      <dgm:prSet presAssocID="{5B178598-7687-4106-B86A-EAEA091168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46C77C4-045E-4F0D-B9A2-A4641019936C}" type="pres">
      <dgm:prSet presAssocID="{5B178598-7687-4106-B86A-EAEA0911680D}" presName="parentText" presStyleLbl="node1" presStyleIdx="1" presStyleCnt="4" custScaleX="132022" custScaleY="233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D5C9-1CFE-4713-97EC-00A0C4F049DE}" type="pres">
      <dgm:prSet presAssocID="{5B178598-7687-4106-B86A-EAEA0911680D}" presName="negativeSpace" presStyleCnt="0"/>
      <dgm:spPr/>
      <dgm:t>
        <a:bodyPr/>
        <a:lstStyle/>
        <a:p>
          <a:endParaRPr lang="uk-UA"/>
        </a:p>
      </dgm:t>
    </dgm:pt>
    <dgm:pt modelId="{75B182DE-D979-47C2-8414-952418FF8A47}" type="pres">
      <dgm:prSet presAssocID="{5B178598-7687-4106-B86A-EAEA0911680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D1108E-9448-442E-87DA-75CC9F8D1023}" type="pres">
      <dgm:prSet presAssocID="{D8581DD5-21DD-40BD-A6F3-8049D8F34A02}" presName="spaceBetweenRectangles" presStyleCnt="0"/>
      <dgm:spPr/>
      <dgm:t>
        <a:bodyPr/>
        <a:lstStyle/>
        <a:p>
          <a:endParaRPr lang="uk-UA"/>
        </a:p>
      </dgm:t>
    </dgm:pt>
    <dgm:pt modelId="{76BEAC88-E2B4-4D77-B137-48D2A17F4B8A}" type="pres">
      <dgm:prSet presAssocID="{A7492310-FE35-45EB-B61E-C67B02AACB02}" presName="parentLin" presStyleCnt="0"/>
      <dgm:spPr/>
      <dgm:t>
        <a:bodyPr/>
        <a:lstStyle/>
        <a:p>
          <a:endParaRPr lang="uk-UA"/>
        </a:p>
      </dgm:t>
    </dgm:pt>
    <dgm:pt modelId="{2AE05634-17B5-417A-942E-B6E4C360C037}" type="pres">
      <dgm:prSet presAssocID="{A7492310-FE35-45EB-B61E-C67B02AACB0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99DEEF1-A679-4BF4-AB39-6B0E4ADA2651}" type="pres">
      <dgm:prSet presAssocID="{A7492310-FE35-45EB-B61E-C67B02AACB02}" presName="parentText" presStyleLbl="node1" presStyleIdx="2" presStyleCnt="4" custScaleX="132022" custScaleY="276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D50DE-015B-4EC6-9060-3DBA89D09AB5}" type="pres">
      <dgm:prSet presAssocID="{A7492310-FE35-45EB-B61E-C67B02AACB02}" presName="negativeSpace" presStyleCnt="0"/>
      <dgm:spPr/>
      <dgm:t>
        <a:bodyPr/>
        <a:lstStyle/>
        <a:p>
          <a:endParaRPr lang="uk-UA"/>
        </a:p>
      </dgm:t>
    </dgm:pt>
    <dgm:pt modelId="{12AEC46C-8DAE-47FF-A825-B2D6A300841A}" type="pres">
      <dgm:prSet presAssocID="{A7492310-FE35-45EB-B61E-C67B02AACB02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AC77FEA9-7AC3-4120-AAAA-920F84263FB5}" type="pres">
      <dgm:prSet presAssocID="{F7F0B865-63AA-49E7-8E51-7ECFDA677AAF}" presName="spaceBetweenRectangles" presStyleCnt="0"/>
      <dgm:spPr/>
      <dgm:t>
        <a:bodyPr/>
        <a:lstStyle/>
        <a:p>
          <a:endParaRPr lang="uk-UA"/>
        </a:p>
      </dgm:t>
    </dgm:pt>
    <dgm:pt modelId="{ECC58196-A5DA-41A1-BDAE-26BB5E0F8EEC}" type="pres">
      <dgm:prSet presAssocID="{A7163B3A-A2EA-46A9-B639-19EE96150A7A}" presName="parentLin" presStyleCnt="0"/>
      <dgm:spPr/>
      <dgm:t>
        <a:bodyPr/>
        <a:lstStyle/>
        <a:p>
          <a:endParaRPr lang="uk-UA"/>
        </a:p>
      </dgm:t>
    </dgm:pt>
    <dgm:pt modelId="{B876CD2E-AEA8-498C-B8EB-CFDDD43B8581}" type="pres">
      <dgm:prSet presAssocID="{A7163B3A-A2EA-46A9-B639-19EE96150A7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D68BC0-3BF2-4F3B-90C9-CB6C84CB9849}" type="pres">
      <dgm:prSet presAssocID="{A7163B3A-A2EA-46A9-B639-19EE96150A7A}" presName="parentText" presStyleLbl="node1" presStyleIdx="3" presStyleCnt="4" custScaleX="132022" custScaleY="320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2AC1B-40B3-4369-A061-AB451B145605}" type="pres">
      <dgm:prSet presAssocID="{A7163B3A-A2EA-46A9-B639-19EE96150A7A}" presName="negativeSpace" presStyleCnt="0"/>
      <dgm:spPr/>
      <dgm:t>
        <a:bodyPr/>
        <a:lstStyle/>
        <a:p>
          <a:endParaRPr lang="uk-UA"/>
        </a:p>
      </dgm:t>
    </dgm:pt>
    <dgm:pt modelId="{DB62A02F-3603-4B8C-A7E0-2C005F6DDA0A}" type="pres">
      <dgm:prSet presAssocID="{A7163B3A-A2EA-46A9-B639-19EE96150A7A}" presName="childText" presStyleLbl="conFgAcc1" presStyleIdx="3" presStyleCnt="4" custLinFactNeighborX="-401" custLinFactNeighborY="52983">
        <dgm:presLayoutVars>
          <dgm:bulletEnabled val="1"/>
        </dgm:presLayoutVars>
      </dgm:prSet>
      <dgm:spPr>
        <a:ln>
          <a:solidFill>
            <a:srgbClr val="D24726"/>
          </a:solidFill>
        </a:ln>
      </dgm:spPr>
      <dgm:t>
        <a:bodyPr/>
        <a:lstStyle/>
        <a:p>
          <a:endParaRPr lang="uk-UA"/>
        </a:p>
      </dgm:t>
    </dgm:pt>
  </dgm:ptLst>
  <dgm:cxnLst>
    <dgm:cxn modelId="{BDA02EBE-8A21-44E8-97FC-687AF092B448}" type="presOf" srcId="{5B178598-7687-4106-B86A-EAEA0911680D}" destId="{8D49EF95-12B1-408F-A94E-F6A23C219A52}" srcOrd="0" destOrd="0" presId="urn:microsoft.com/office/officeart/2005/8/layout/list1"/>
    <dgm:cxn modelId="{28973C91-BD83-47F1-A4B0-DF5F1E975742}" type="presOf" srcId="{5B178598-7687-4106-B86A-EAEA0911680D}" destId="{E46C77C4-045E-4F0D-B9A2-A4641019936C}" srcOrd="1" destOrd="0" presId="urn:microsoft.com/office/officeart/2005/8/layout/list1"/>
    <dgm:cxn modelId="{37186802-E555-415F-BDE3-9CB1A756DE4B}" type="presOf" srcId="{A7492310-FE35-45EB-B61E-C67B02AACB02}" destId="{2AE05634-17B5-417A-942E-B6E4C360C037}" srcOrd="0" destOrd="0" presId="urn:microsoft.com/office/officeart/2005/8/layout/list1"/>
    <dgm:cxn modelId="{E74E4CF1-9AFC-449E-B0BE-02C0C9D1C760}" type="presOf" srcId="{A7788B26-56CA-45AF-BC44-534230B08280}" destId="{470519D1-0150-493B-BA66-D6D701193031}" srcOrd="1" destOrd="0" presId="urn:microsoft.com/office/officeart/2005/8/layout/list1"/>
    <dgm:cxn modelId="{D8393097-47E9-4AD7-9233-B4FEAE0949A0}" srcId="{F71E7960-B1BD-445D-9C6C-B80CC1530398}" destId="{5B178598-7687-4106-B86A-EAEA0911680D}" srcOrd="1" destOrd="0" parTransId="{C4036AD5-D584-49B0-AEEC-E930984551C4}" sibTransId="{D8581DD5-21DD-40BD-A6F3-8049D8F34A02}"/>
    <dgm:cxn modelId="{9899FB5B-DB3C-41BA-8DEB-DA2DD8A9F1E0}" type="presOf" srcId="{A7492310-FE35-45EB-B61E-C67B02AACB02}" destId="{E99DEEF1-A679-4BF4-AB39-6B0E4ADA2651}" srcOrd="1" destOrd="0" presId="urn:microsoft.com/office/officeart/2005/8/layout/list1"/>
    <dgm:cxn modelId="{4BED698B-0407-4734-93C2-8C585DE5C2B4}" srcId="{F71E7960-B1BD-445D-9C6C-B80CC1530398}" destId="{A7492310-FE35-45EB-B61E-C67B02AACB02}" srcOrd="2" destOrd="0" parTransId="{522DA6E4-974B-4FAE-944C-5745C3938F09}" sibTransId="{F7F0B865-63AA-49E7-8E51-7ECFDA677AAF}"/>
    <dgm:cxn modelId="{0B5101DC-130A-480D-BF9E-3003AD46CD0E}" type="presOf" srcId="{A7163B3A-A2EA-46A9-B639-19EE96150A7A}" destId="{B876CD2E-AEA8-498C-B8EB-CFDDD43B8581}" srcOrd="0" destOrd="0" presId="urn:microsoft.com/office/officeart/2005/8/layout/list1"/>
    <dgm:cxn modelId="{A93F1990-7ED7-49B7-808B-AC7E81059B40}" srcId="{F71E7960-B1BD-445D-9C6C-B80CC1530398}" destId="{A7788B26-56CA-45AF-BC44-534230B08280}" srcOrd="0" destOrd="0" parTransId="{7050E9A5-AB23-4B1F-9EF1-C38C0B9BB502}" sibTransId="{47A58679-8B2A-4F87-A7CA-5FEC21827EB1}"/>
    <dgm:cxn modelId="{87F71622-EF21-49A8-B465-14D4D5DC1E5F}" srcId="{F71E7960-B1BD-445D-9C6C-B80CC1530398}" destId="{A7163B3A-A2EA-46A9-B639-19EE96150A7A}" srcOrd="3" destOrd="0" parTransId="{E970DFC4-8BFE-444F-927F-A1BFE79D3BC1}" sibTransId="{44584DC5-B648-4D3F-B2EC-1C0A2B1F47FD}"/>
    <dgm:cxn modelId="{F95FCF7C-821D-4FFE-BAF0-3AF047C380A4}" type="presOf" srcId="{A7788B26-56CA-45AF-BC44-534230B08280}" destId="{8DCB7C1D-3158-436C-B790-28A09E773DCF}" srcOrd="0" destOrd="0" presId="urn:microsoft.com/office/officeart/2005/8/layout/list1"/>
    <dgm:cxn modelId="{43409F1D-797C-4240-9FB6-AAB77AD29EBA}" type="presOf" srcId="{F71E7960-B1BD-445D-9C6C-B80CC1530398}" destId="{0BB03DB7-0676-4CD5-9720-07F5AA154CBA}" srcOrd="0" destOrd="0" presId="urn:microsoft.com/office/officeart/2005/8/layout/list1"/>
    <dgm:cxn modelId="{F21CE657-390F-4CDB-9229-B341155F7A7D}" type="presOf" srcId="{A7163B3A-A2EA-46A9-B639-19EE96150A7A}" destId="{81D68BC0-3BF2-4F3B-90C9-CB6C84CB9849}" srcOrd="1" destOrd="0" presId="urn:microsoft.com/office/officeart/2005/8/layout/list1"/>
    <dgm:cxn modelId="{374D3596-E5F1-476D-8AD6-15D5F6A633EF}" type="presParOf" srcId="{0BB03DB7-0676-4CD5-9720-07F5AA154CBA}" destId="{D81FFE62-3C01-4573-B265-C6E1B0CC34AD}" srcOrd="0" destOrd="0" presId="urn:microsoft.com/office/officeart/2005/8/layout/list1"/>
    <dgm:cxn modelId="{5568B5D8-9ACD-4B67-AE1A-7D2DF0B88ADD}" type="presParOf" srcId="{D81FFE62-3C01-4573-B265-C6E1B0CC34AD}" destId="{8DCB7C1D-3158-436C-B790-28A09E773DCF}" srcOrd="0" destOrd="0" presId="urn:microsoft.com/office/officeart/2005/8/layout/list1"/>
    <dgm:cxn modelId="{D9317965-C44A-4412-AA84-0AD643CA886F}" type="presParOf" srcId="{D81FFE62-3C01-4573-B265-C6E1B0CC34AD}" destId="{470519D1-0150-493B-BA66-D6D701193031}" srcOrd="1" destOrd="0" presId="urn:microsoft.com/office/officeart/2005/8/layout/list1"/>
    <dgm:cxn modelId="{EEED5015-00F6-4330-8850-C3800C3AFDC1}" type="presParOf" srcId="{0BB03DB7-0676-4CD5-9720-07F5AA154CBA}" destId="{F2DF1776-451D-49B5-A1C2-D0C0BC104136}" srcOrd="1" destOrd="0" presId="urn:microsoft.com/office/officeart/2005/8/layout/list1"/>
    <dgm:cxn modelId="{ABF6F20E-D8B2-4644-A969-CAF8C7E52F5B}" type="presParOf" srcId="{0BB03DB7-0676-4CD5-9720-07F5AA154CBA}" destId="{374BF430-9E73-434E-A088-567C4C39E6A8}" srcOrd="2" destOrd="0" presId="urn:microsoft.com/office/officeart/2005/8/layout/list1"/>
    <dgm:cxn modelId="{5B3F0D33-D0EE-483F-8E22-8F2DC23C9908}" type="presParOf" srcId="{0BB03DB7-0676-4CD5-9720-07F5AA154CBA}" destId="{2E82B8CD-9CE9-4F53-ADB7-E2B137CE5A3F}" srcOrd="3" destOrd="0" presId="urn:microsoft.com/office/officeart/2005/8/layout/list1"/>
    <dgm:cxn modelId="{BDF38C7B-F546-4AF2-801F-3F0FCBEB2D61}" type="presParOf" srcId="{0BB03DB7-0676-4CD5-9720-07F5AA154CBA}" destId="{A25196CD-2905-49B6-B97D-99DD990B20BD}" srcOrd="4" destOrd="0" presId="urn:microsoft.com/office/officeart/2005/8/layout/list1"/>
    <dgm:cxn modelId="{A615A853-361C-496D-81EA-CBCA46BF9C6F}" type="presParOf" srcId="{A25196CD-2905-49B6-B97D-99DD990B20BD}" destId="{8D49EF95-12B1-408F-A94E-F6A23C219A52}" srcOrd="0" destOrd="0" presId="urn:microsoft.com/office/officeart/2005/8/layout/list1"/>
    <dgm:cxn modelId="{0085A801-08BF-4AE0-852E-1EDD01862777}" type="presParOf" srcId="{A25196CD-2905-49B6-B97D-99DD990B20BD}" destId="{E46C77C4-045E-4F0D-B9A2-A4641019936C}" srcOrd="1" destOrd="0" presId="urn:microsoft.com/office/officeart/2005/8/layout/list1"/>
    <dgm:cxn modelId="{8D5FDAFD-D387-4328-A489-231AEFBFC011}" type="presParOf" srcId="{0BB03DB7-0676-4CD5-9720-07F5AA154CBA}" destId="{D9D5D5C9-1CFE-4713-97EC-00A0C4F049DE}" srcOrd="5" destOrd="0" presId="urn:microsoft.com/office/officeart/2005/8/layout/list1"/>
    <dgm:cxn modelId="{9BFAAB4F-5902-4105-A998-E42885153864}" type="presParOf" srcId="{0BB03DB7-0676-4CD5-9720-07F5AA154CBA}" destId="{75B182DE-D979-47C2-8414-952418FF8A47}" srcOrd="6" destOrd="0" presId="urn:microsoft.com/office/officeart/2005/8/layout/list1"/>
    <dgm:cxn modelId="{3D098CE1-EBAD-451C-BA81-EF51ED658697}" type="presParOf" srcId="{0BB03DB7-0676-4CD5-9720-07F5AA154CBA}" destId="{8BD1108E-9448-442E-87DA-75CC9F8D1023}" srcOrd="7" destOrd="0" presId="urn:microsoft.com/office/officeart/2005/8/layout/list1"/>
    <dgm:cxn modelId="{FB44A9E1-3F82-40D5-9E60-FB70F44EAA81}" type="presParOf" srcId="{0BB03DB7-0676-4CD5-9720-07F5AA154CBA}" destId="{76BEAC88-E2B4-4D77-B137-48D2A17F4B8A}" srcOrd="8" destOrd="0" presId="urn:microsoft.com/office/officeart/2005/8/layout/list1"/>
    <dgm:cxn modelId="{6F8A1ABE-7904-40D6-B040-124C28E25072}" type="presParOf" srcId="{76BEAC88-E2B4-4D77-B137-48D2A17F4B8A}" destId="{2AE05634-17B5-417A-942E-B6E4C360C037}" srcOrd="0" destOrd="0" presId="urn:microsoft.com/office/officeart/2005/8/layout/list1"/>
    <dgm:cxn modelId="{BBA810C0-2F00-459D-B59A-889606D48F4F}" type="presParOf" srcId="{76BEAC88-E2B4-4D77-B137-48D2A17F4B8A}" destId="{E99DEEF1-A679-4BF4-AB39-6B0E4ADA2651}" srcOrd="1" destOrd="0" presId="urn:microsoft.com/office/officeart/2005/8/layout/list1"/>
    <dgm:cxn modelId="{6BBA5AAE-AC11-43B8-9C96-E5283949AADF}" type="presParOf" srcId="{0BB03DB7-0676-4CD5-9720-07F5AA154CBA}" destId="{5BCD50DE-015B-4EC6-9060-3DBA89D09AB5}" srcOrd="9" destOrd="0" presId="urn:microsoft.com/office/officeart/2005/8/layout/list1"/>
    <dgm:cxn modelId="{55EEB5B3-D610-4684-A38A-F1A342386416}" type="presParOf" srcId="{0BB03DB7-0676-4CD5-9720-07F5AA154CBA}" destId="{12AEC46C-8DAE-47FF-A825-B2D6A300841A}" srcOrd="10" destOrd="0" presId="urn:microsoft.com/office/officeart/2005/8/layout/list1"/>
    <dgm:cxn modelId="{607B32B0-71E2-45D8-91FD-54249B7ADA83}" type="presParOf" srcId="{0BB03DB7-0676-4CD5-9720-07F5AA154CBA}" destId="{AC77FEA9-7AC3-4120-AAAA-920F84263FB5}" srcOrd="11" destOrd="0" presId="urn:microsoft.com/office/officeart/2005/8/layout/list1"/>
    <dgm:cxn modelId="{5D3B5072-02AB-415F-86E7-849B4BA05FA8}" type="presParOf" srcId="{0BB03DB7-0676-4CD5-9720-07F5AA154CBA}" destId="{ECC58196-A5DA-41A1-BDAE-26BB5E0F8EEC}" srcOrd="12" destOrd="0" presId="urn:microsoft.com/office/officeart/2005/8/layout/list1"/>
    <dgm:cxn modelId="{A47592C8-E5E0-488D-AFFA-4C4283AF7481}" type="presParOf" srcId="{ECC58196-A5DA-41A1-BDAE-26BB5E0F8EEC}" destId="{B876CD2E-AEA8-498C-B8EB-CFDDD43B8581}" srcOrd="0" destOrd="0" presId="urn:microsoft.com/office/officeart/2005/8/layout/list1"/>
    <dgm:cxn modelId="{9996308E-AAD6-4FE0-B268-AB1D26FB451E}" type="presParOf" srcId="{ECC58196-A5DA-41A1-BDAE-26BB5E0F8EEC}" destId="{81D68BC0-3BF2-4F3B-90C9-CB6C84CB9849}" srcOrd="1" destOrd="0" presId="urn:microsoft.com/office/officeart/2005/8/layout/list1"/>
    <dgm:cxn modelId="{2957A2F9-BBEA-4464-BC46-F21627F6535A}" type="presParOf" srcId="{0BB03DB7-0676-4CD5-9720-07F5AA154CBA}" destId="{B632AC1B-40B3-4369-A061-AB451B145605}" srcOrd="13" destOrd="0" presId="urn:microsoft.com/office/officeart/2005/8/layout/list1"/>
    <dgm:cxn modelId="{25EBECB9-A353-4A79-8A89-DA00C1A9EE4B}" type="presParOf" srcId="{0BB03DB7-0676-4CD5-9720-07F5AA154CBA}" destId="{DB62A02F-3603-4B8C-A7E0-2C005F6DDA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1680D-2BF2-4E84-A24F-7D7D383A787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B164E60-11EC-424C-941D-291E69C3B854}">
      <dgm:prSet phldrT="[Текст]"/>
      <dgm:spPr/>
      <dgm:t>
        <a:bodyPr/>
        <a:lstStyle/>
        <a:p>
          <a:r>
            <a:rPr lang="uk-UA" i="1" dirty="0" smtClean="0"/>
            <a:t>Потрібні </a:t>
          </a:r>
          <a:r>
            <a:rPr lang="uk-UA" b="1" i="1" dirty="0" smtClean="0">
              <a:solidFill>
                <a:srgbClr val="FFFF00"/>
              </a:solidFill>
            </a:rPr>
            <a:t>зображення</a:t>
          </a:r>
          <a:r>
            <a:rPr lang="uk-UA" i="1" dirty="0" smtClean="0">
              <a:solidFill>
                <a:srgbClr val="FFFF00"/>
              </a:solidFill>
            </a:rPr>
            <a:t> </a:t>
          </a:r>
          <a:r>
            <a:rPr lang="uk-UA" i="1" dirty="0" smtClean="0"/>
            <a:t>та зберегти їх в одній папці</a:t>
          </a:r>
          <a:endParaRPr lang="uk-UA" i="1" dirty="0"/>
        </a:p>
      </dgm:t>
    </dgm:pt>
    <dgm:pt modelId="{000EE079-0C86-4829-A98A-957C722E04EF}" type="parTrans" cxnId="{5B1756A6-04D0-42B4-888C-55D40090FF0C}">
      <dgm:prSet/>
      <dgm:spPr/>
      <dgm:t>
        <a:bodyPr/>
        <a:lstStyle/>
        <a:p>
          <a:endParaRPr lang="uk-UA" i="1"/>
        </a:p>
      </dgm:t>
    </dgm:pt>
    <dgm:pt modelId="{546ADE59-681A-4C04-A77F-E7D4556BC98E}" type="sibTrans" cxnId="{5B1756A6-04D0-42B4-888C-55D40090FF0C}">
      <dgm:prSet/>
      <dgm:spPr/>
      <dgm:t>
        <a:bodyPr/>
        <a:lstStyle/>
        <a:p>
          <a:endParaRPr lang="uk-UA" i="1"/>
        </a:p>
      </dgm:t>
    </dgm:pt>
    <dgm:pt modelId="{52F0FC46-82B1-4F0A-812E-964C2DA92811}">
      <dgm:prSet/>
      <dgm:spPr>
        <a:solidFill>
          <a:srgbClr val="D24726"/>
        </a:solidFill>
      </dgm:spPr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Текст</a:t>
          </a:r>
          <a:r>
            <a:rPr lang="uk-UA" i="1" dirty="0" smtClean="0">
              <a:solidFill>
                <a:srgbClr val="FFFF00"/>
              </a:solidFill>
            </a:rPr>
            <a:t> </a:t>
          </a:r>
          <a:r>
            <a:rPr lang="uk-UA" i="1" dirty="0" smtClean="0"/>
            <a:t>для кожного слайду, включаючи заголовок</a:t>
          </a:r>
        </a:p>
      </dgm:t>
    </dgm:pt>
    <dgm:pt modelId="{58793284-CB03-4228-84CB-FC05B87AFE33}" type="parTrans" cxnId="{12447EEF-914D-4C9B-9C1E-83E2AACFEBD3}">
      <dgm:prSet/>
      <dgm:spPr/>
      <dgm:t>
        <a:bodyPr/>
        <a:lstStyle/>
        <a:p>
          <a:endParaRPr lang="uk-UA" i="1"/>
        </a:p>
      </dgm:t>
    </dgm:pt>
    <dgm:pt modelId="{6144FD4D-9652-4067-AF71-E044A7D9E567}" type="sibTrans" cxnId="{12447EEF-914D-4C9B-9C1E-83E2AACFEBD3}">
      <dgm:prSet/>
      <dgm:spPr/>
      <dgm:t>
        <a:bodyPr/>
        <a:lstStyle/>
        <a:p>
          <a:endParaRPr lang="uk-UA" i="1"/>
        </a:p>
      </dgm:t>
    </dgm:pt>
    <dgm:pt modelId="{48C52326-71D3-4696-8F61-F9403B81EED3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Шаблон</a:t>
          </a:r>
          <a:r>
            <a:rPr lang="uk-UA" i="1" dirty="0" smtClean="0">
              <a:solidFill>
                <a:srgbClr val="FFFF00"/>
              </a:solidFill>
            </a:rPr>
            <a:t> </a:t>
          </a:r>
          <a:r>
            <a:rPr lang="uk-UA" i="1" dirty="0" smtClean="0"/>
            <a:t>презентації – стандартний чи презентація-зразок</a:t>
          </a:r>
        </a:p>
      </dgm:t>
    </dgm:pt>
    <dgm:pt modelId="{A003C7F6-10CE-4284-96AD-6E3D8480FD86}" type="parTrans" cxnId="{BC8AE6F8-2405-4951-B640-B7FB6F2A5597}">
      <dgm:prSet/>
      <dgm:spPr/>
      <dgm:t>
        <a:bodyPr/>
        <a:lstStyle/>
        <a:p>
          <a:endParaRPr lang="uk-UA" i="1"/>
        </a:p>
      </dgm:t>
    </dgm:pt>
    <dgm:pt modelId="{AC9F2951-D47B-42FB-B11D-C67E607D681B}" type="sibTrans" cxnId="{BC8AE6F8-2405-4951-B640-B7FB6F2A5597}">
      <dgm:prSet/>
      <dgm:spPr/>
      <dgm:t>
        <a:bodyPr/>
        <a:lstStyle/>
        <a:p>
          <a:endParaRPr lang="uk-UA" i="1"/>
        </a:p>
      </dgm:t>
    </dgm:pt>
    <dgm:pt modelId="{DBE30211-D90A-47D6-A2C1-575A9CC009D6}" type="pres">
      <dgm:prSet presAssocID="{4A31680D-2BF2-4E84-A24F-7D7D383A78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33E70B0-FC01-458C-AC9C-1DFD43B49AA7}" type="pres">
      <dgm:prSet presAssocID="{4A31680D-2BF2-4E84-A24F-7D7D383A7872}" presName="Name1" presStyleCnt="0"/>
      <dgm:spPr/>
      <dgm:t>
        <a:bodyPr/>
        <a:lstStyle/>
        <a:p>
          <a:endParaRPr lang="uk-UA"/>
        </a:p>
      </dgm:t>
    </dgm:pt>
    <dgm:pt modelId="{104177E8-9095-4304-84BB-B65FFF9A1678}" type="pres">
      <dgm:prSet presAssocID="{4A31680D-2BF2-4E84-A24F-7D7D383A7872}" presName="cycle" presStyleCnt="0"/>
      <dgm:spPr/>
      <dgm:t>
        <a:bodyPr/>
        <a:lstStyle/>
        <a:p>
          <a:endParaRPr lang="uk-UA"/>
        </a:p>
      </dgm:t>
    </dgm:pt>
    <dgm:pt modelId="{FB734858-9462-4E97-9562-048B81574182}" type="pres">
      <dgm:prSet presAssocID="{4A31680D-2BF2-4E84-A24F-7D7D383A7872}" presName="srcNode" presStyleLbl="node1" presStyleIdx="0" presStyleCnt="3"/>
      <dgm:spPr/>
      <dgm:t>
        <a:bodyPr/>
        <a:lstStyle/>
        <a:p>
          <a:endParaRPr lang="uk-UA"/>
        </a:p>
      </dgm:t>
    </dgm:pt>
    <dgm:pt modelId="{61F63BAB-8EE4-4DD7-A8DF-ECE278A57609}" type="pres">
      <dgm:prSet presAssocID="{4A31680D-2BF2-4E84-A24F-7D7D383A7872}" presName="conn" presStyleLbl="parChTrans1D2" presStyleIdx="0" presStyleCnt="1"/>
      <dgm:spPr/>
      <dgm:t>
        <a:bodyPr/>
        <a:lstStyle/>
        <a:p>
          <a:endParaRPr lang="uk-UA"/>
        </a:p>
      </dgm:t>
    </dgm:pt>
    <dgm:pt modelId="{5FEF20EC-CB58-42D7-9013-6AC3DA6704EE}" type="pres">
      <dgm:prSet presAssocID="{4A31680D-2BF2-4E84-A24F-7D7D383A7872}" presName="extraNode" presStyleLbl="node1" presStyleIdx="0" presStyleCnt="3"/>
      <dgm:spPr/>
      <dgm:t>
        <a:bodyPr/>
        <a:lstStyle/>
        <a:p>
          <a:endParaRPr lang="uk-UA"/>
        </a:p>
      </dgm:t>
    </dgm:pt>
    <dgm:pt modelId="{CF4479C7-C12C-4BF5-B1F9-3D7EE8523020}" type="pres">
      <dgm:prSet presAssocID="{4A31680D-2BF2-4E84-A24F-7D7D383A7872}" presName="dstNode" presStyleLbl="node1" presStyleIdx="0" presStyleCnt="3"/>
      <dgm:spPr/>
      <dgm:t>
        <a:bodyPr/>
        <a:lstStyle/>
        <a:p>
          <a:endParaRPr lang="uk-UA"/>
        </a:p>
      </dgm:t>
    </dgm:pt>
    <dgm:pt modelId="{F96AAF8A-850A-40E1-981D-0F39F3B2F3DD}" type="pres">
      <dgm:prSet presAssocID="{8B164E60-11EC-424C-941D-291E69C3B85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A5AF43-F6A5-4712-AA16-049470D3674B}" type="pres">
      <dgm:prSet presAssocID="{8B164E60-11EC-424C-941D-291E69C3B854}" presName="accent_1" presStyleCnt="0"/>
      <dgm:spPr/>
      <dgm:t>
        <a:bodyPr/>
        <a:lstStyle/>
        <a:p>
          <a:endParaRPr lang="uk-UA"/>
        </a:p>
      </dgm:t>
    </dgm:pt>
    <dgm:pt modelId="{0C081464-3D73-4981-BC7A-7D8C270AD952}" type="pres">
      <dgm:prSet presAssocID="{8B164E60-11EC-424C-941D-291E69C3B854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6E2C332-9CFB-47B2-A41F-F488F1F19A17}" type="pres">
      <dgm:prSet presAssocID="{52F0FC46-82B1-4F0A-812E-964C2DA9281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42B5D-13EC-4A4F-AE24-A9EAEECFD5ED}" type="pres">
      <dgm:prSet presAssocID="{52F0FC46-82B1-4F0A-812E-964C2DA92811}" presName="accent_2" presStyleCnt="0"/>
      <dgm:spPr/>
      <dgm:t>
        <a:bodyPr/>
        <a:lstStyle/>
        <a:p>
          <a:endParaRPr lang="uk-UA"/>
        </a:p>
      </dgm:t>
    </dgm:pt>
    <dgm:pt modelId="{16945942-929A-4C71-A25E-7CDB12BA644E}" type="pres">
      <dgm:prSet presAssocID="{52F0FC46-82B1-4F0A-812E-964C2DA92811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D24726"/>
          </a:solidFill>
        </a:ln>
      </dgm:spPr>
      <dgm:t>
        <a:bodyPr/>
        <a:lstStyle/>
        <a:p>
          <a:endParaRPr lang="uk-UA"/>
        </a:p>
      </dgm:t>
    </dgm:pt>
    <dgm:pt modelId="{26861B68-1E0E-47D9-B57E-519249B075B6}" type="pres">
      <dgm:prSet presAssocID="{48C52326-71D3-4696-8F61-F9403B81EED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B90A4D-501C-442B-ADA4-CDAAA50ED111}" type="pres">
      <dgm:prSet presAssocID="{48C52326-71D3-4696-8F61-F9403B81EED3}" presName="accent_3" presStyleCnt="0"/>
      <dgm:spPr/>
      <dgm:t>
        <a:bodyPr/>
        <a:lstStyle/>
        <a:p>
          <a:endParaRPr lang="uk-UA"/>
        </a:p>
      </dgm:t>
    </dgm:pt>
    <dgm:pt modelId="{908E65D6-4876-460F-AC55-7186F9A8AA65}" type="pres">
      <dgm:prSet presAssocID="{48C52326-71D3-4696-8F61-F9403B81EED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</dgm:ptLst>
  <dgm:cxnLst>
    <dgm:cxn modelId="{5B1756A6-04D0-42B4-888C-55D40090FF0C}" srcId="{4A31680D-2BF2-4E84-A24F-7D7D383A7872}" destId="{8B164E60-11EC-424C-941D-291E69C3B854}" srcOrd="0" destOrd="0" parTransId="{000EE079-0C86-4829-A98A-957C722E04EF}" sibTransId="{546ADE59-681A-4C04-A77F-E7D4556BC98E}"/>
    <dgm:cxn modelId="{D5318591-C0E1-4C90-8269-FAF663A5E74D}" type="presOf" srcId="{4A31680D-2BF2-4E84-A24F-7D7D383A7872}" destId="{DBE30211-D90A-47D6-A2C1-575A9CC009D6}" srcOrd="0" destOrd="0" presId="urn:microsoft.com/office/officeart/2008/layout/VerticalCurvedList"/>
    <dgm:cxn modelId="{12447EEF-914D-4C9B-9C1E-83E2AACFEBD3}" srcId="{4A31680D-2BF2-4E84-A24F-7D7D383A7872}" destId="{52F0FC46-82B1-4F0A-812E-964C2DA92811}" srcOrd="1" destOrd="0" parTransId="{58793284-CB03-4228-84CB-FC05B87AFE33}" sibTransId="{6144FD4D-9652-4067-AF71-E044A7D9E567}"/>
    <dgm:cxn modelId="{AE6F903D-0450-4F50-9B98-75B8C3A9CD30}" type="presOf" srcId="{546ADE59-681A-4C04-A77F-E7D4556BC98E}" destId="{61F63BAB-8EE4-4DD7-A8DF-ECE278A57609}" srcOrd="0" destOrd="0" presId="urn:microsoft.com/office/officeart/2008/layout/VerticalCurvedList"/>
    <dgm:cxn modelId="{508B7BE7-F1AD-42E3-ABE0-F345301FCDDD}" type="presOf" srcId="{48C52326-71D3-4696-8F61-F9403B81EED3}" destId="{26861B68-1E0E-47D9-B57E-519249B075B6}" srcOrd="0" destOrd="0" presId="urn:microsoft.com/office/officeart/2008/layout/VerticalCurvedList"/>
    <dgm:cxn modelId="{F9276FA1-B022-4E10-9A4B-46E45FDDC04D}" type="presOf" srcId="{8B164E60-11EC-424C-941D-291E69C3B854}" destId="{F96AAF8A-850A-40E1-981D-0F39F3B2F3DD}" srcOrd="0" destOrd="0" presId="urn:microsoft.com/office/officeart/2008/layout/VerticalCurvedList"/>
    <dgm:cxn modelId="{BC8AE6F8-2405-4951-B640-B7FB6F2A5597}" srcId="{4A31680D-2BF2-4E84-A24F-7D7D383A7872}" destId="{48C52326-71D3-4696-8F61-F9403B81EED3}" srcOrd="2" destOrd="0" parTransId="{A003C7F6-10CE-4284-96AD-6E3D8480FD86}" sibTransId="{AC9F2951-D47B-42FB-B11D-C67E607D681B}"/>
    <dgm:cxn modelId="{B546677E-22F8-48B9-94E9-2BD37AC840D5}" type="presOf" srcId="{52F0FC46-82B1-4F0A-812E-964C2DA92811}" destId="{E6E2C332-9CFB-47B2-A41F-F488F1F19A17}" srcOrd="0" destOrd="0" presId="urn:microsoft.com/office/officeart/2008/layout/VerticalCurvedList"/>
    <dgm:cxn modelId="{66030938-9990-4E7E-9EF9-BE6A20C2DB34}" type="presParOf" srcId="{DBE30211-D90A-47D6-A2C1-575A9CC009D6}" destId="{033E70B0-FC01-458C-AC9C-1DFD43B49AA7}" srcOrd="0" destOrd="0" presId="urn:microsoft.com/office/officeart/2008/layout/VerticalCurvedList"/>
    <dgm:cxn modelId="{2CB6C41A-14BD-43CC-8B9B-5BDFBADA32CE}" type="presParOf" srcId="{033E70B0-FC01-458C-AC9C-1DFD43B49AA7}" destId="{104177E8-9095-4304-84BB-B65FFF9A1678}" srcOrd="0" destOrd="0" presId="urn:microsoft.com/office/officeart/2008/layout/VerticalCurvedList"/>
    <dgm:cxn modelId="{ECFBE2B0-6F20-499D-9E17-BB1F22B4986F}" type="presParOf" srcId="{104177E8-9095-4304-84BB-B65FFF9A1678}" destId="{FB734858-9462-4E97-9562-048B81574182}" srcOrd="0" destOrd="0" presId="urn:microsoft.com/office/officeart/2008/layout/VerticalCurvedList"/>
    <dgm:cxn modelId="{B86297CE-4502-4FEC-9786-A29040F2BD3C}" type="presParOf" srcId="{104177E8-9095-4304-84BB-B65FFF9A1678}" destId="{61F63BAB-8EE4-4DD7-A8DF-ECE278A57609}" srcOrd="1" destOrd="0" presId="urn:microsoft.com/office/officeart/2008/layout/VerticalCurvedList"/>
    <dgm:cxn modelId="{DDF08CD4-1C79-4BAB-B63A-1B010EDC81C2}" type="presParOf" srcId="{104177E8-9095-4304-84BB-B65FFF9A1678}" destId="{5FEF20EC-CB58-42D7-9013-6AC3DA6704EE}" srcOrd="2" destOrd="0" presId="urn:microsoft.com/office/officeart/2008/layout/VerticalCurvedList"/>
    <dgm:cxn modelId="{3100E70A-EB0A-409C-950D-19A76361C09A}" type="presParOf" srcId="{104177E8-9095-4304-84BB-B65FFF9A1678}" destId="{CF4479C7-C12C-4BF5-B1F9-3D7EE8523020}" srcOrd="3" destOrd="0" presId="urn:microsoft.com/office/officeart/2008/layout/VerticalCurvedList"/>
    <dgm:cxn modelId="{7760329C-DE95-4FAF-AA07-B3867C5C7F24}" type="presParOf" srcId="{033E70B0-FC01-458C-AC9C-1DFD43B49AA7}" destId="{F96AAF8A-850A-40E1-981D-0F39F3B2F3DD}" srcOrd="1" destOrd="0" presId="urn:microsoft.com/office/officeart/2008/layout/VerticalCurvedList"/>
    <dgm:cxn modelId="{12C02C05-C51A-4AAD-99D0-BF728E7E70C9}" type="presParOf" srcId="{033E70B0-FC01-458C-AC9C-1DFD43B49AA7}" destId="{1EA5AF43-F6A5-4712-AA16-049470D3674B}" srcOrd="2" destOrd="0" presId="urn:microsoft.com/office/officeart/2008/layout/VerticalCurvedList"/>
    <dgm:cxn modelId="{F3D81ABC-F614-43F2-9E20-5FDDE0F1EFFE}" type="presParOf" srcId="{1EA5AF43-F6A5-4712-AA16-049470D3674B}" destId="{0C081464-3D73-4981-BC7A-7D8C270AD952}" srcOrd="0" destOrd="0" presId="urn:microsoft.com/office/officeart/2008/layout/VerticalCurvedList"/>
    <dgm:cxn modelId="{A01CE360-F60D-4AC6-957A-D5733FA36BAC}" type="presParOf" srcId="{033E70B0-FC01-458C-AC9C-1DFD43B49AA7}" destId="{E6E2C332-9CFB-47B2-A41F-F488F1F19A17}" srcOrd="3" destOrd="0" presId="urn:microsoft.com/office/officeart/2008/layout/VerticalCurvedList"/>
    <dgm:cxn modelId="{A606FF6F-A9B8-43CD-BEAC-7B6CE30B76A0}" type="presParOf" srcId="{033E70B0-FC01-458C-AC9C-1DFD43B49AA7}" destId="{A8F42B5D-13EC-4A4F-AE24-A9EAEECFD5ED}" srcOrd="4" destOrd="0" presId="urn:microsoft.com/office/officeart/2008/layout/VerticalCurvedList"/>
    <dgm:cxn modelId="{02103D44-17EB-4BD4-AE23-7EE375D6DCF4}" type="presParOf" srcId="{A8F42B5D-13EC-4A4F-AE24-A9EAEECFD5ED}" destId="{16945942-929A-4C71-A25E-7CDB12BA644E}" srcOrd="0" destOrd="0" presId="urn:microsoft.com/office/officeart/2008/layout/VerticalCurvedList"/>
    <dgm:cxn modelId="{8995C43A-247D-49DF-83F4-2234196BF4F7}" type="presParOf" srcId="{033E70B0-FC01-458C-AC9C-1DFD43B49AA7}" destId="{26861B68-1E0E-47D9-B57E-519249B075B6}" srcOrd="5" destOrd="0" presId="urn:microsoft.com/office/officeart/2008/layout/VerticalCurvedList"/>
    <dgm:cxn modelId="{A2041B40-8DC2-4A6D-A4CF-81D63CBC7F83}" type="presParOf" srcId="{033E70B0-FC01-458C-AC9C-1DFD43B49AA7}" destId="{A6B90A4D-501C-442B-ADA4-CDAAA50ED111}" srcOrd="6" destOrd="0" presId="urn:microsoft.com/office/officeart/2008/layout/VerticalCurvedList"/>
    <dgm:cxn modelId="{FC8D486E-CC67-4038-BC97-B87B6451520F}" type="presParOf" srcId="{A6B90A4D-501C-442B-ADA4-CDAAA50ED111}" destId="{908E65D6-4876-460F-AC55-7186F9A8AA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F5346A-7D1D-4CBA-B610-5DBF046727E3}" type="doc">
      <dgm:prSet loTypeId="urn:microsoft.com/office/officeart/2005/8/layout/default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BB7835-5A1F-4AFF-9D21-FAC6FFFCE15F}">
      <dgm:prSet phldrT="[Текст]"/>
      <dgm:spPr/>
      <dgm:t>
        <a:bodyPr/>
        <a:lstStyle/>
        <a:p>
          <a:r>
            <a:rPr lang="uk-UA" i="1" dirty="0" smtClean="0"/>
            <a:t>Кожний слайд має відображати одну думку</a:t>
          </a:r>
          <a:endParaRPr lang="ru-RU" i="1" dirty="0"/>
        </a:p>
      </dgm:t>
    </dgm:pt>
    <dgm:pt modelId="{F356FE5D-37B3-4F2D-A7A3-747602EF46E9}" type="parTrans" cxnId="{BFECF318-7C71-4B63-ADFA-5B28D700EF2B}">
      <dgm:prSet/>
      <dgm:spPr/>
      <dgm:t>
        <a:bodyPr/>
        <a:lstStyle/>
        <a:p>
          <a:endParaRPr lang="ru-RU" i="1"/>
        </a:p>
      </dgm:t>
    </dgm:pt>
    <dgm:pt modelId="{FDC0C6F2-4D93-4FF4-A495-38FD104EBE31}" type="sibTrans" cxnId="{BFECF318-7C71-4B63-ADFA-5B28D700EF2B}">
      <dgm:prSet/>
      <dgm:spPr/>
      <dgm:t>
        <a:bodyPr/>
        <a:lstStyle/>
        <a:p>
          <a:endParaRPr lang="ru-RU" i="1"/>
        </a:p>
      </dgm:t>
    </dgm:pt>
    <dgm:pt modelId="{97F1927D-B3E5-4C90-B30C-B062277F125D}">
      <dgm:prSet phldrT="[Текст]"/>
      <dgm:spPr/>
      <dgm:t>
        <a:bodyPr/>
        <a:lstStyle/>
        <a:p>
          <a:r>
            <a:rPr lang="uk-UA" i="1" dirty="0" smtClean="0"/>
            <a:t>Заголовки мають бути короткими</a:t>
          </a:r>
          <a:endParaRPr lang="ru-RU" i="1" dirty="0"/>
        </a:p>
      </dgm:t>
    </dgm:pt>
    <dgm:pt modelId="{47484351-D75B-4107-B09F-5CD80D8FAEC3}" type="parTrans" cxnId="{E0CCD51D-5765-4609-A8BA-D26D95CD1788}">
      <dgm:prSet/>
      <dgm:spPr/>
      <dgm:t>
        <a:bodyPr/>
        <a:lstStyle/>
        <a:p>
          <a:endParaRPr lang="ru-RU" i="1"/>
        </a:p>
      </dgm:t>
    </dgm:pt>
    <dgm:pt modelId="{9B8992FD-96BF-42FA-A910-0F24C2747701}" type="sibTrans" cxnId="{E0CCD51D-5765-4609-A8BA-D26D95CD1788}">
      <dgm:prSet/>
      <dgm:spPr/>
      <dgm:t>
        <a:bodyPr/>
        <a:lstStyle/>
        <a:p>
          <a:endParaRPr lang="ru-RU" i="1"/>
        </a:p>
      </dgm:t>
    </dgm:pt>
    <dgm:pt modelId="{6F0E1F4D-88B8-49CA-9802-B067044122AC}">
      <dgm:prSet phldrT="[Текст]"/>
      <dgm:spPr>
        <a:solidFill>
          <a:srgbClr val="00FF00"/>
        </a:solidFill>
      </dgm:spPr>
      <dgm:t>
        <a:bodyPr/>
        <a:lstStyle/>
        <a:p>
          <a:r>
            <a:rPr lang="uk-UA" i="1" dirty="0" smtClean="0"/>
            <a:t>У заголовку використовувати великі та малі літери</a:t>
          </a:r>
          <a:endParaRPr lang="ru-RU" i="1" dirty="0"/>
        </a:p>
      </dgm:t>
    </dgm:pt>
    <dgm:pt modelId="{9155E3A9-3111-4FF1-9EB6-BBC1112AA92C}" type="parTrans" cxnId="{8667CE97-8258-4963-A22F-F9A083FF0BD5}">
      <dgm:prSet/>
      <dgm:spPr/>
      <dgm:t>
        <a:bodyPr/>
        <a:lstStyle/>
        <a:p>
          <a:endParaRPr lang="ru-RU" i="1"/>
        </a:p>
      </dgm:t>
    </dgm:pt>
    <dgm:pt modelId="{49315905-9207-4161-9252-9C79A47FAFED}" type="sibTrans" cxnId="{8667CE97-8258-4963-A22F-F9A083FF0BD5}">
      <dgm:prSet/>
      <dgm:spPr/>
      <dgm:t>
        <a:bodyPr/>
        <a:lstStyle/>
        <a:p>
          <a:endParaRPr lang="ru-RU" i="1"/>
        </a:p>
      </dgm:t>
    </dgm:pt>
    <dgm:pt modelId="{A03DFC6B-FEE9-4614-A8FC-6701F8C98ADD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 smtClean="0"/>
            <a:t>Текст має бути коротким(не більше 6 рядків на слайді)</a:t>
          </a:r>
          <a:endParaRPr lang="ru-RU" i="1" dirty="0"/>
        </a:p>
      </dgm:t>
    </dgm:pt>
    <dgm:pt modelId="{7E8E9E61-DD92-4B1F-AC47-F128AAAF0D8E}" type="parTrans" cxnId="{02E75793-1C70-4783-8F10-D0E272681DDF}">
      <dgm:prSet/>
      <dgm:spPr/>
      <dgm:t>
        <a:bodyPr/>
        <a:lstStyle/>
        <a:p>
          <a:endParaRPr lang="ru-RU" i="1"/>
        </a:p>
      </dgm:t>
    </dgm:pt>
    <dgm:pt modelId="{19968C1A-2648-400D-BF65-4C9844D51DF4}" type="sibTrans" cxnId="{02E75793-1C70-4783-8F10-D0E272681DDF}">
      <dgm:prSet/>
      <dgm:spPr/>
      <dgm:t>
        <a:bodyPr/>
        <a:lstStyle/>
        <a:p>
          <a:endParaRPr lang="ru-RU" i="1"/>
        </a:p>
      </dgm:t>
    </dgm:pt>
    <dgm:pt modelId="{6D9DB3C2-9647-43B2-B06D-E48342A4CB83}">
      <dgm:prSet phldrT="[Текст]"/>
      <dgm:spPr>
        <a:solidFill>
          <a:srgbClr val="D24726"/>
        </a:solidFill>
      </dgm:spPr>
      <dgm:t>
        <a:bodyPr/>
        <a:lstStyle/>
        <a:p>
          <a:r>
            <a:rPr lang="uk-UA" i="1" dirty="0" smtClean="0"/>
            <a:t>Кількість зображень на одному слайді</a:t>
          </a:r>
          <a:br>
            <a:rPr lang="uk-UA" i="1" dirty="0" smtClean="0"/>
          </a:br>
          <a:r>
            <a:rPr lang="uk-UA" b="1" i="1" dirty="0" smtClean="0"/>
            <a:t>1-4</a:t>
          </a:r>
          <a:endParaRPr lang="ru-RU" b="1" i="1" dirty="0"/>
        </a:p>
      </dgm:t>
    </dgm:pt>
    <dgm:pt modelId="{CFA0D82D-E282-441B-A235-1E96DF4E8425}" type="parTrans" cxnId="{0ABF3D7C-266E-4303-8E16-4FC360B7DFA5}">
      <dgm:prSet/>
      <dgm:spPr/>
      <dgm:t>
        <a:bodyPr/>
        <a:lstStyle/>
        <a:p>
          <a:endParaRPr lang="ru-RU" i="1"/>
        </a:p>
      </dgm:t>
    </dgm:pt>
    <dgm:pt modelId="{122BBA9D-754B-4928-B7C5-834536DFE6B1}" type="sibTrans" cxnId="{0ABF3D7C-266E-4303-8E16-4FC360B7DFA5}">
      <dgm:prSet/>
      <dgm:spPr/>
      <dgm:t>
        <a:bodyPr/>
        <a:lstStyle/>
        <a:p>
          <a:endParaRPr lang="ru-RU" i="1"/>
        </a:p>
      </dgm:t>
    </dgm:pt>
    <dgm:pt modelId="{DCB48E1B-9AE9-4CEC-80DC-E9B542A92BA7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i="1" dirty="0" smtClean="0"/>
            <a:t>Слайди презентації мають бути в одному стилі</a:t>
          </a:r>
          <a:endParaRPr lang="ru-RU" i="1" dirty="0"/>
        </a:p>
      </dgm:t>
    </dgm:pt>
    <dgm:pt modelId="{4CAA7C35-6D98-427F-9AF2-4F3AE8525051}" type="parTrans" cxnId="{B495BE67-4BF7-4228-90A2-F941C2C7C849}">
      <dgm:prSet/>
      <dgm:spPr/>
      <dgm:t>
        <a:bodyPr/>
        <a:lstStyle/>
        <a:p>
          <a:endParaRPr lang="ru-RU" i="1"/>
        </a:p>
      </dgm:t>
    </dgm:pt>
    <dgm:pt modelId="{BB0B0D40-E79D-44D1-9306-70DC999A058C}" type="sibTrans" cxnId="{B495BE67-4BF7-4228-90A2-F941C2C7C849}">
      <dgm:prSet/>
      <dgm:spPr/>
      <dgm:t>
        <a:bodyPr/>
        <a:lstStyle/>
        <a:p>
          <a:endParaRPr lang="ru-RU" i="1"/>
        </a:p>
      </dgm:t>
    </dgm:pt>
    <dgm:pt modelId="{F67CFC8B-7810-4E42-AE72-BE92D4599CE1}" type="pres">
      <dgm:prSet presAssocID="{30F5346A-7D1D-4CBA-B610-5DBF046727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E2053-B590-4E15-8DD1-3A0278D4C951}" type="pres">
      <dgm:prSet presAssocID="{29BB7835-5A1F-4AFF-9D21-FAC6FFFCE15F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ACBD3A7-07DA-43A3-AD33-ECBE765A087E}" type="pres">
      <dgm:prSet presAssocID="{FDC0C6F2-4D93-4FF4-A495-38FD104EBE31}" presName="sibTrans" presStyleCnt="0"/>
      <dgm:spPr/>
      <dgm:t>
        <a:bodyPr/>
        <a:lstStyle/>
        <a:p>
          <a:endParaRPr lang="uk-UA"/>
        </a:p>
      </dgm:t>
    </dgm:pt>
    <dgm:pt modelId="{C513366F-D598-4CE5-98F7-B3F7EA331A46}" type="pres">
      <dgm:prSet presAssocID="{97F1927D-B3E5-4C90-B30C-B062277F125D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B3C8717-5B80-4F7B-B4D0-983A8136EBF7}" type="pres">
      <dgm:prSet presAssocID="{9B8992FD-96BF-42FA-A910-0F24C2747701}" presName="sibTrans" presStyleCnt="0"/>
      <dgm:spPr/>
      <dgm:t>
        <a:bodyPr/>
        <a:lstStyle/>
        <a:p>
          <a:endParaRPr lang="uk-UA"/>
        </a:p>
      </dgm:t>
    </dgm:pt>
    <dgm:pt modelId="{E106151E-C1A9-471A-B999-B2BA376A479F}" type="pres">
      <dgm:prSet presAssocID="{6F0E1F4D-88B8-49CA-9802-B067044122AC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FE1DE77-F96A-4E42-9430-565384953A26}" type="pres">
      <dgm:prSet presAssocID="{49315905-9207-4161-9252-9C79A47FAFED}" presName="sibTrans" presStyleCnt="0"/>
      <dgm:spPr/>
      <dgm:t>
        <a:bodyPr/>
        <a:lstStyle/>
        <a:p>
          <a:endParaRPr lang="uk-UA"/>
        </a:p>
      </dgm:t>
    </dgm:pt>
    <dgm:pt modelId="{F9D5580D-568D-4532-AC90-2C80B657C2F1}" type="pres">
      <dgm:prSet presAssocID="{A03DFC6B-FEE9-4614-A8FC-6701F8C98ADD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7D6D29-C816-4709-A4DC-A2D628B250F3}" type="pres">
      <dgm:prSet presAssocID="{19968C1A-2648-400D-BF65-4C9844D51DF4}" presName="sibTrans" presStyleCnt="0"/>
      <dgm:spPr/>
      <dgm:t>
        <a:bodyPr/>
        <a:lstStyle/>
        <a:p>
          <a:endParaRPr lang="uk-UA"/>
        </a:p>
      </dgm:t>
    </dgm:pt>
    <dgm:pt modelId="{1A0C64B9-08B1-4E77-9641-E1A12F35FC4F}" type="pres">
      <dgm:prSet presAssocID="{6D9DB3C2-9647-43B2-B06D-E48342A4CB83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C04E4C1-8BE8-4C00-AE62-8149A24BF5F3}" type="pres">
      <dgm:prSet presAssocID="{122BBA9D-754B-4928-B7C5-834536DFE6B1}" presName="sibTrans" presStyleCnt="0"/>
      <dgm:spPr/>
      <dgm:t>
        <a:bodyPr/>
        <a:lstStyle/>
        <a:p>
          <a:endParaRPr lang="uk-UA"/>
        </a:p>
      </dgm:t>
    </dgm:pt>
    <dgm:pt modelId="{4986B293-602F-4A08-ADEC-2D5F96A78F0C}" type="pres">
      <dgm:prSet presAssocID="{DCB48E1B-9AE9-4CEC-80DC-E9B542A92BA7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51BE6D0-4668-421B-9F0B-9EEC5CF9DDC7}" type="presOf" srcId="{6D9DB3C2-9647-43B2-B06D-E48342A4CB83}" destId="{1A0C64B9-08B1-4E77-9641-E1A12F35FC4F}" srcOrd="0" destOrd="0" presId="urn:microsoft.com/office/officeart/2005/8/layout/default#1"/>
    <dgm:cxn modelId="{E0CCD51D-5765-4609-A8BA-D26D95CD1788}" srcId="{30F5346A-7D1D-4CBA-B610-5DBF046727E3}" destId="{97F1927D-B3E5-4C90-B30C-B062277F125D}" srcOrd="1" destOrd="0" parTransId="{47484351-D75B-4107-B09F-5CD80D8FAEC3}" sibTransId="{9B8992FD-96BF-42FA-A910-0F24C2747701}"/>
    <dgm:cxn modelId="{21852444-D19D-470C-9744-451825B51A27}" type="presOf" srcId="{97F1927D-B3E5-4C90-B30C-B062277F125D}" destId="{C513366F-D598-4CE5-98F7-B3F7EA331A46}" srcOrd="0" destOrd="0" presId="urn:microsoft.com/office/officeart/2005/8/layout/default#1"/>
    <dgm:cxn modelId="{DC03338A-FB57-4C6F-91C5-379C189C41FD}" type="presOf" srcId="{DCB48E1B-9AE9-4CEC-80DC-E9B542A92BA7}" destId="{4986B293-602F-4A08-ADEC-2D5F96A78F0C}" srcOrd="0" destOrd="0" presId="urn:microsoft.com/office/officeart/2005/8/layout/default#1"/>
    <dgm:cxn modelId="{9A05D590-390C-432B-AFFC-CBB143CD4A71}" type="presOf" srcId="{30F5346A-7D1D-4CBA-B610-5DBF046727E3}" destId="{F67CFC8B-7810-4E42-AE72-BE92D4599CE1}" srcOrd="0" destOrd="0" presId="urn:microsoft.com/office/officeart/2005/8/layout/default#1"/>
    <dgm:cxn modelId="{8E9E84B3-F9C1-46B4-8028-8327476FDBF7}" type="presOf" srcId="{6F0E1F4D-88B8-49CA-9802-B067044122AC}" destId="{E106151E-C1A9-471A-B999-B2BA376A479F}" srcOrd="0" destOrd="0" presId="urn:microsoft.com/office/officeart/2005/8/layout/default#1"/>
    <dgm:cxn modelId="{11E25D77-CD75-47B3-A28F-222A5CE263CE}" type="presOf" srcId="{29BB7835-5A1F-4AFF-9D21-FAC6FFFCE15F}" destId="{D68E2053-B590-4E15-8DD1-3A0278D4C951}" srcOrd="0" destOrd="0" presId="urn:microsoft.com/office/officeart/2005/8/layout/default#1"/>
    <dgm:cxn modelId="{E04F58A3-1B39-4F07-8E5A-0F7C58967147}" type="presOf" srcId="{A03DFC6B-FEE9-4614-A8FC-6701F8C98ADD}" destId="{F9D5580D-568D-4532-AC90-2C80B657C2F1}" srcOrd="0" destOrd="0" presId="urn:microsoft.com/office/officeart/2005/8/layout/default#1"/>
    <dgm:cxn modelId="{02E75793-1C70-4783-8F10-D0E272681DDF}" srcId="{30F5346A-7D1D-4CBA-B610-5DBF046727E3}" destId="{A03DFC6B-FEE9-4614-A8FC-6701F8C98ADD}" srcOrd="3" destOrd="0" parTransId="{7E8E9E61-DD92-4B1F-AC47-F128AAAF0D8E}" sibTransId="{19968C1A-2648-400D-BF65-4C9844D51DF4}"/>
    <dgm:cxn modelId="{8667CE97-8258-4963-A22F-F9A083FF0BD5}" srcId="{30F5346A-7D1D-4CBA-B610-5DBF046727E3}" destId="{6F0E1F4D-88B8-49CA-9802-B067044122AC}" srcOrd="2" destOrd="0" parTransId="{9155E3A9-3111-4FF1-9EB6-BBC1112AA92C}" sibTransId="{49315905-9207-4161-9252-9C79A47FAFED}"/>
    <dgm:cxn modelId="{BFECF318-7C71-4B63-ADFA-5B28D700EF2B}" srcId="{30F5346A-7D1D-4CBA-B610-5DBF046727E3}" destId="{29BB7835-5A1F-4AFF-9D21-FAC6FFFCE15F}" srcOrd="0" destOrd="0" parTransId="{F356FE5D-37B3-4F2D-A7A3-747602EF46E9}" sibTransId="{FDC0C6F2-4D93-4FF4-A495-38FD104EBE31}"/>
    <dgm:cxn modelId="{B495BE67-4BF7-4228-90A2-F941C2C7C849}" srcId="{30F5346A-7D1D-4CBA-B610-5DBF046727E3}" destId="{DCB48E1B-9AE9-4CEC-80DC-E9B542A92BA7}" srcOrd="5" destOrd="0" parTransId="{4CAA7C35-6D98-427F-9AF2-4F3AE8525051}" sibTransId="{BB0B0D40-E79D-44D1-9306-70DC999A058C}"/>
    <dgm:cxn modelId="{0ABF3D7C-266E-4303-8E16-4FC360B7DFA5}" srcId="{30F5346A-7D1D-4CBA-B610-5DBF046727E3}" destId="{6D9DB3C2-9647-43B2-B06D-E48342A4CB83}" srcOrd="4" destOrd="0" parTransId="{CFA0D82D-E282-441B-A235-1E96DF4E8425}" sibTransId="{122BBA9D-754B-4928-B7C5-834536DFE6B1}"/>
    <dgm:cxn modelId="{BBDA69D8-70E3-4AD7-A50B-B92DCDCFB735}" type="presParOf" srcId="{F67CFC8B-7810-4E42-AE72-BE92D4599CE1}" destId="{D68E2053-B590-4E15-8DD1-3A0278D4C951}" srcOrd="0" destOrd="0" presId="urn:microsoft.com/office/officeart/2005/8/layout/default#1"/>
    <dgm:cxn modelId="{63FD2108-B42E-4468-B5CC-69D70967647F}" type="presParOf" srcId="{F67CFC8B-7810-4E42-AE72-BE92D4599CE1}" destId="{2ACBD3A7-07DA-43A3-AD33-ECBE765A087E}" srcOrd="1" destOrd="0" presId="urn:microsoft.com/office/officeart/2005/8/layout/default#1"/>
    <dgm:cxn modelId="{801121D0-5E1D-4E95-8C65-6C5D9A5864EC}" type="presParOf" srcId="{F67CFC8B-7810-4E42-AE72-BE92D4599CE1}" destId="{C513366F-D598-4CE5-98F7-B3F7EA331A46}" srcOrd="2" destOrd="0" presId="urn:microsoft.com/office/officeart/2005/8/layout/default#1"/>
    <dgm:cxn modelId="{56F3F2F5-B65F-45C7-9561-579BE4365491}" type="presParOf" srcId="{F67CFC8B-7810-4E42-AE72-BE92D4599CE1}" destId="{CB3C8717-5B80-4F7B-B4D0-983A8136EBF7}" srcOrd="3" destOrd="0" presId="urn:microsoft.com/office/officeart/2005/8/layout/default#1"/>
    <dgm:cxn modelId="{E7AFA934-4111-4748-8E82-3B32394D55F2}" type="presParOf" srcId="{F67CFC8B-7810-4E42-AE72-BE92D4599CE1}" destId="{E106151E-C1A9-471A-B999-B2BA376A479F}" srcOrd="4" destOrd="0" presId="urn:microsoft.com/office/officeart/2005/8/layout/default#1"/>
    <dgm:cxn modelId="{E0874C8C-145F-4265-9D41-4A6A60D2615E}" type="presParOf" srcId="{F67CFC8B-7810-4E42-AE72-BE92D4599CE1}" destId="{8FE1DE77-F96A-4E42-9430-565384953A26}" srcOrd="5" destOrd="0" presId="urn:microsoft.com/office/officeart/2005/8/layout/default#1"/>
    <dgm:cxn modelId="{0AE3CF58-D7A9-4E4B-B715-F71A443673C5}" type="presParOf" srcId="{F67CFC8B-7810-4E42-AE72-BE92D4599CE1}" destId="{F9D5580D-568D-4532-AC90-2C80B657C2F1}" srcOrd="6" destOrd="0" presId="urn:microsoft.com/office/officeart/2005/8/layout/default#1"/>
    <dgm:cxn modelId="{28D3997D-11E0-4627-9C19-C4A88F86BDAA}" type="presParOf" srcId="{F67CFC8B-7810-4E42-AE72-BE92D4599CE1}" destId="{BF7D6D29-C816-4709-A4DC-A2D628B250F3}" srcOrd="7" destOrd="0" presId="urn:microsoft.com/office/officeart/2005/8/layout/default#1"/>
    <dgm:cxn modelId="{F83FDBE5-90A8-4750-A19B-3A998DDB610D}" type="presParOf" srcId="{F67CFC8B-7810-4E42-AE72-BE92D4599CE1}" destId="{1A0C64B9-08B1-4E77-9641-E1A12F35FC4F}" srcOrd="8" destOrd="0" presId="urn:microsoft.com/office/officeart/2005/8/layout/default#1"/>
    <dgm:cxn modelId="{AA4526D8-40D4-4A35-8CFB-DE709A2F2644}" type="presParOf" srcId="{F67CFC8B-7810-4E42-AE72-BE92D4599CE1}" destId="{0C04E4C1-8BE8-4C00-AE62-8149A24BF5F3}" srcOrd="9" destOrd="0" presId="urn:microsoft.com/office/officeart/2005/8/layout/default#1"/>
    <dgm:cxn modelId="{97FEDEB1-3C4F-4684-9684-63FB168550E2}" type="presParOf" srcId="{F67CFC8B-7810-4E42-AE72-BE92D4599CE1}" destId="{4986B293-602F-4A08-ADEC-2D5F96A78F0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CDD21-40F9-40CE-A6FA-F0A57C583D15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69A844A-37A0-4731-AF2E-38EA9DB204A5}">
      <dgm:prSet phldrT="[Текст]" custT="1"/>
      <dgm:spPr/>
      <dgm:t>
        <a:bodyPr/>
        <a:lstStyle/>
        <a:p>
          <a:r>
            <a:rPr lang="uk-UA" sz="3600" i="1" dirty="0" smtClean="0"/>
            <a:t>1</a:t>
          </a:r>
          <a:endParaRPr lang="uk-UA" sz="3600" i="1" dirty="0"/>
        </a:p>
      </dgm:t>
    </dgm:pt>
    <dgm:pt modelId="{D8D47CE1-5CDA-4639-9CDA-D9C28728F747}" type="parTrans" cxnId="{8877BA82-508F-44C3-9FC7-B39D517F3CE0}">
      <dgm:prSet/>
      <dgm:spPr/>
      <dgm:t>
        <a:bodyPr/>
        <a:lstStyle/>
        <a:p>
          <a:endParaRPr lang="uk-UA" sz="2000" i="1"/>
        </a:p>
      </dgm:t>
    </dgm:pt>
    <dgm:pt modelId="{30C2302E-5CB6-4785-8C95-78C9B67480E0}" type="sibTrans" cxnId="{8877BA82-508F-44C3-9FC7-B39D517F3CE0}">
      <dgm:prSet/>
      <dgm:spPr/>
      <dgm:t>
        <a:bodyPr/>
        <a:lstStyle/>
        <a:p>
          <a:endParaRPr lang="uk-UA" sz="2000" i="1"/>
        </a:p>
      </dgm:t>
    </dgm:pt>
    <dgm:pt modelId="{D8601FA2-8863-4B5D-A95F-2E82767D9261}">
      <dgm:prSet phldrT="[Текст]" custT="1"/>
      <dgm:spPr/>
      <dgm:t>
        <a:bodyPr/>
        <a:lstStyle/>
        <a:p>
          <a:r>
            <a:rPr lang="uk-UA" sz="2000" i="1" dirty="0" smtClean="0"/>
            <a:t>Переглянь створену презентацію в режимі Демонстрація та вголос проговори речення, що плануєш озвучувати під час показу кожного слайда</a:t>
          </a:r>
          <a:endParaRPr lang="uk-UA" sz="2000" i="1" dirty="0"/>
        </a:p>
      </dgm:t>
    </dgm:pt>
    <dgm:pt modelId="{72C511C8-95F3-40DD-8E43-FB078A69A207}" type="parTrans" cxnId="{B27C94F5-7756-41FE-9E27-EB78A9575BE8}">
      <dgm:prSet/>
      <dgm:spPr/>
      <dgm:t>
        <a:bodyPr/>
        <a:lstStyle/>
        <a:p>
          <a:endParaRPr lang="uk-UA" sz="2000" i="1"/>
        </a:p>
      </dgm:t>
    </dgm:pt>
    <dgm:pt modelId="{271537AF-9773-426A-9F87-3678F8241A6A}" type="sibTrans" cxnId="{B27C94F5-7756-41FE-9E27-EB78A9575BE8}">
      <dgm:prSet/>
      <dgm:spPr/>
      <dgm:t>
        <a:bodyPr/>
        <a:lstStyle/>
        <a:p>
          <a:endParaRPr lang="uk-UA" sz="2000" i="1"/>
        </a:p>
      </dgm:t>
    </dgm:pt>
    <dgm:pt modelId="{AE134190-D5AD-4EF1-A689-A6F3D8FC6E55}">
      <dgm:prSet phldrT="[Текст]" custT="1"/>
      <dgm:spPr/>
      <dgm:t>
        <a:bodyPr/>
        <a:lstStyle/>
        <a:p>
          <a:r>
            <a:rPr lang="uk-UA" sz="3600" i="1" dirty="0" smtClean="0"/>
            <a:t>2</a:t>
          </a:r>
          <a:endParaRPr lang="uk-UA" sz="3600" i="1" dirty="0"/>
        </a:p>
      </dgm:t>
    </dgm:pt>
    <dgm:pt modelId="{3992E618-8B68-4AC2-953D-58B3D4DF0CCE}" type="parTrans" cxnId="{CD5BB9D8-A03A-431B-80FD-67136FA51066}">
      <dgm:prSet/>
      <dgm:spPr/>
      <dgm:t>
        <a:bodyPr/>
        <a:lstStyle/>
        <a:p>
          <a:endParaRPr lang="uk-UA" sz="2000" i="1"/>
        </a:p>
      </dgm:t>
    </dgm:pt>
    <dgm:pt modelId="{04CF8D4B-425D-4C79-ABAF-302E9AFEF30E}" type="sibTrans" cxnId="{CD5BB9D8-A03A-431B-80FD-67136FA51066}">
      <dgm:prSet/>
      <dgm:spPr/>
      <dgm:t>
        <a:bodyPr/>
        <a:lstStyle/>
        <a:p>
          <a:endParaRPr lang="uk-UA" sz="2000" i="1"/>
        </a:p>
      </dgm:t>
    </dgm:pt>
    <dgm:pt modelId="{772B70C1-E16E-40A6-9344-EE9BD9111345}">
      <dgm:prSet phldrT="[Текст]" custT="1"/>
      <dgm:spPr/>
      <dgm:t>
        <a:bodyPr/>
        <a:lstStyle/>
        <a:p>
          <a:r>
            <a:rPr lang="uk-UA" sz="2000" i="1" dirty="0" smtClean="0"/>
            <a:t>Обери спосіб керування зміною слайдів презентації: ти будеш робити це самостійно, чи тобі потрібна допомога</a:t>
          </a:r>
          <a:endParaRPr lang="uk-UA" sz="2000" i="1" dirty="0"/>
        </a:p>
      </dgm:t>
    </dgm:pt>
    <dgm:pt modelId="{16A7D83E-1699-4AC7-A958-7727B5E524CE}" type="parTrans" cxnId="{2C5C41B5-1F02-4BBE-B378-834E1EE0D1A8}">
      <dgm:prSet/>
      <dgm:spPr/>
      <dgm:t>
        <a:bodyPr/>
        <a:lstStyle/>
        <a:p>
          <a:endParaRPr lang="uk-UA" sz="2000" i="1"/>
        </a:p>
      </dgm:t>
    </dgm:pt>
    <dgm:pt modelId="{A1E479CF-F5E6-49D5-AC78-FF3E12DE738C}" type="sibTrans" cxnId="{2C5C41B5-1F02-4BBE-B378-834E1EE0D1A8}">
      <dgm:prSet/>
      <dgm:spPr/>
      <dgm:t>
        <a:bodyPr/>
        <a:lstStyle/>
        <a:p>
          <a:endParaRPr lang="uk-UA" sz="2000" i="1"/>
        </a:p>
      </dgm:t>
    </dgm:pt>
    <dgm:pt modelId="{14C402EA-EFB7-4C53-B728-50314A19C795}">
      <dgm:prSet phldrT="[Текст]" custT="1"/>
      <dgm:spPr>
        <a:solidFill>
          <a:srgbClr val="D24726"/>
        </a:solidFill>
      </dgm:spPr>
      <dgm:t>
        <a:bodyPr/>
        <a:lstStyle/>
        <a:p>
          <a:r>
            <a:rPr lang="uk-UA" sz="3600" i="1" dirty="0" smtClean="0"/>
            <a:t>3</a:t>
          </a:r>
          <a:endParaRPr lang="uk-UA" sz="3600" i="1" dirty="0"/>
        </a:p>
      </dgm:t>
    </dgm:pt>
    <dgm:pt modelId="{5ACF2AE1-B9AD-4CDA-AFA4-BFF5C8E170F6}" type="parTrans" cxnId="{E62ED4A3-3FFD-4B8E-ABA6-A9BEABBECF0F}">
      <dgm:prSet/>
      <dgm:spPr/>
      <dgm:t>
        <a:bodyPr/>
        <a:lstStyle/>
        <a:p>
          <a:endParaRPr lang="uk-UA" sz="2000" i="1"/>
        </a:p>
      </dgm:t>
    </dgm:pt>
    <dgm:pt modelId="{F96E03E9-DD27-442E-9267-263B4F163631}" type="sibTrans" cxnId="{E62ED4A3-3FFD-4B8E-ABA6-A9BEABBECF0F}">
      <dgm:prSet/>
      <dgm:spPr/>
      <dgm:t>
        <a:bodyPr/>
        <a:lstStyle/>
        <a:p>
          <a:endParaRPr lang="uk-UA" sz="2000" i="1"/>
        </a:p>
      </dgm:t>
    </dgm:pt>
    <dgm:pt modelId="{6535D1D6-C83B-44E3-9765-1C89407AA149}">
      <dgm:prSet phldrT="[Текст]" custT="1"/>
      <dgm:spPr>
        <a:solidFill>
          <a:srgbClr val="D24726">
            <a:alpha val="90000"/>
          </a:srgbClr>
        </a:solidFill>
      </dgm:spPr>
      <dgm:t>
        <a:bodyPr/>
        <a:lstStyle/>
        <a:p>
          <a:r>
            <a:rPr lang="uk-UA" sz="2000" i="1" dirty="0" smtClean="0">
              <a:solidFill>
                <a:schemeClr val="bg1"/>
              </a:solidFill>
            </a:rPr>
            <a:t>Запам'ятай приблизну послідовність слайдів</a:t>
          </a:r>
          <a:endParaRPr lang="uk-UA" sz="2000" i="1" dirty="0">
            <a:solidFill>
              <a:schemeClr val="bg1"/>
            </a:solidFill>
          </a:endParaRPr>
        </a:p>
      </dgm:t>
    </dgm:pt>
    <dgm:pt modelId="{891F8D2A-18BC-4C67-B3CC-96DB8114DA57}" type="parTrans" cxnId="{7F1BE541-5FB6-4BAA-902A-89AFC834B830}">
      <dgm:prSet/>
      <dgm:spPr/>
      <dgm:t>
        <a:bodyPr/>
        <a:lstStyle/>
        <a:p>
          <a:endParaRPr lang="uk-UA" sz="2000" i="1"/>
        </a:p>
      </dgm:t>
    </dgm:pt>
    <dgm:pt modelId="{02042FCB-A72B-424F-B0DB-1AD80C3DEFA5}" type="sibTrans" cxnId="{7F1BE541-5FB6-4BAA-902A-89AFC834B830}">
      <dgm:prSet/>
      <dgm:spPr/>
      <dgm:t>
        <a:bodyPr/>
        <a:lstStyle/>
        <a:p>
          <a:endParaRPr lang="uk-UA" sz="2000" i="1"/>
        </a:p>
      </dgm:t>
    </dgm:pt>
    <dgm:pt modelId="{64C56744-B282-4326-9B3B-31EE817AA1CE}" type="pres">
      <dgm:prSet presAssocID="{BA0CDD21-40F9-40CE-A6FA-F0A57C583D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BC39E66-F86B-4C5F-82BB-9FEC3A1D3DF2}" type="pres">
      <dgm:prSet presAssocID="{E69A844A-37A0-4731-AF2E-38EA9DB204A5}" presName="composite" presStyleCnt="0"/>
      <dgm:spPr/>
      <dgm:t>
        <a:bodyPr/>
        <a:lstStyle/>
        <a:p>
          <a:endParaRPr lang="uk-UA"/>
        </a:p>
      </dgm:t>
    </dgm:pt>
    <dgm:pt modelId="{F7879CF2-1706-4F9B-B143-FA94352E045E}" type="pres">
      <dgm:prSet presAssocID="{E69A844A-37A0-4731-AF2E-38EA9DB204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E729C0-9317-415B-8076-98B8700E4107}" type="pres">
      <dgm:prSet presAssocID="{E69A844A-37A0-4731-AF2E-38EA9DB204A5}" presName="descendantText" presStyleLbl="alignAcc1" presStyleIdx="0" presStyleCnt="3" custScaleY="1447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E4522F-4A52-42E0-A5F6-38499D322645}" type="pres">
      <dgm:prSet presAssocID="{30C2302E-5CB6-4785-8C95-78C9B67480E0}" presName="sp" presStyleCnt="0"/>
      <dgm:spPr/>
      <dgm:t>
        <a:bodyPr/>
        <a:lstStyle/>
        <a:p>
          <a:endParaRPr lang="uk-UA"/>
        </a:p>
      </dgm:t>
    </dgm:pt>
    <dgm:pt modelId="{40CB5E3A-FC2A-4E7F-8FB0-E5187AFF2B9C}" type="pres">
      <dgm:prSet presAssocID="{AE134190-D5AD-4EF1-A689-A6F3D8FC6E55}" presName="composite" presStyleCnt="0"/>
      <dgm:spPr/>
      <dgm:t>
        <a:bodyPr/>
        <a:lstStyle/>
        <a:p>
          <a:endParaRPr lang="uk-UA"/>
        </a:p>
      </dgm:t>
    </dgm:pt>
    <dgm:pt modelId="{57215291-98D0-48BA-B313-A63265D3CFB2}" type="pres">
      <dgm:prSet presAssocID="{AE134190-D5AD-4EF1-A689-A6F3D8FC6E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FD3264-7048-489F-8792-2F8B60917BC5}" type="pres">
      <dgm:prSet presAssocID="{AE134190-D5AD-4EF1-A689-A6F3D8FC6E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81B23F-1096-44F2-BD44-6709B01035A2}" type="pres">
      <dgm:prSet presAssocID="{04CF8D4B-425D-4C79-ABAF-302E9AFEF30E}" presName="sp" presStyleCnt="0"/>
      <dgm:spPr/>
      <dgm:t>
        <a:bodyPr/>
        <a:lstStyle/>
        <a:p>
          <a:endParaRPr lang="uk-UA"/>
        </a:p>
      </dgm:t>
    </dgm:pt>
    <dgm:pt modelId="{375C1BE3-81BD-4FE7-B776-A7CC4226DF8A}" type="pres">
      <dgm:prSet presAssocID="{14C402EA-EFB7-4C53-B728-50314A19C795}" presName="composite" presStyleCnt="0"/>
      <dgm:spPr/>
      <dgm:t>
        <a:bodyPr/>
        <a:lstStyle/>
        <a:p>
          <a:endParaRPr lang="uk-UA"/>
        </a:p>
      </dgm:t>
    </dgm:pt>
    <dgm:pt modelId="{917D29D6-5C46-49EE-B8B5-4D072B87134B}" type="pres">
      <dgm:prSet presAssocID="{14C402EA-EFB7-4C53-B728-50314A19C7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C265B1-4F4A-4077-8D6A-9386AA792961}" type="pres">
      <dgm:prSet presAssocID="{14C402EA-EFB7-4C53-B728-50314A19C7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77BA82-508F-44C3-9FC7-B39D517F3CE0}" srcId="{BA0CDD21-40F9-40CE-A6FA-F0A57C583D15}" destId="{E69A844A-37A0-4731-AF2E-38EA9DB204A5}" srcOrd="0" destOrd="0" parTransId="{D8D47CE1-5CDA-4639-9CDA-D9C28728F747}" sibTransId="{30C2302E-5CB6-4785-8C95-78C9B67480E0}"/>
    <dgm:cxn modelId="{B27C94F5-7756-41FE-9E27-EB78A9575BE8}" srcId="{E69A844A-37A0-4731-AF2E-38EA9DB204A5}" destId="{D8601FA2-8863-4B5D-A95F-2E82767D9261}" srcOrd="0" destOrd="0" parTransId="{72C511C8-95F3-40DD-8E43-FB078A69A207}" sibTransId="{271537AF-9773-426A-9F87-3678F8241A6A}"/>
    <dgm:cxn modelId="{60961C16-6C96-428E-988E-060FF82F2E39}" type="presOf" srcId="{772B70C1-E16E-40A6-9344-EE9BD9111345}" destId="{A4FD3264-7048-489F-8792-2F8B60917BC5}" srcOrd="0" destOrd="0" presId="urn:microsoft.com/office/officeart/2005/8/layout/chevron2"/>
    <dgm:cxn modelId="{E62ED4A3-3FFD-4B8E-ABA6-A9BEABBECF0F}" srcId="{BA0CDD21-40F9-40CE-A6FA-F0A57C583D15}" destId="{14C402EA-EFB7-4C53-B728-50314A19C795}" srcOrd="2" destOrd="0" parTransId="{5ACF2AE1-B9AD-4CDA-AFA4-BFF5C8E170F6}" sibTransId="{F96E03E9-DD27-442E-9267-263B4F163631}"/>
    <dgm:cxn modelId="{86245B90-0FCB-4DCC-BCBB-6B07F5BF1572}" type="presOf" srcId="{D8601FA2-8863-4B5D-A95F-2E82767D9261}" destId="{ABE729C0-9317-415B-8076-98B8700E4107}" srcOrd="0" destOrd="0" presId="urn:microsoft.com/office/officeart/2005/8/layout/chevron2"/>
    <dgm:cxn modelId="{8B33F400-8B24-40DB-83F0-2169E84856FC}" type="presOf" srcId="{E69A844A-37A0-4731-AF2E-38EA9DB204A5}" destId="{F7879CF2-1706-4F9B-B143-FA94352E045E}" srcOrd="0" destOrd="0" presId="urn:microsoft.com/office/officeart/2005/8/layout/chevron2"/>
    <dgm:cxn modelId="{2C5C41B5-1F02-4BBE-B378-834E1EE0D1A8}" srcId="{AE134190-D5AD-4EF1-A689-A6F3D8FC6E55}" destId="{772B70C1-E16E-40A6-9344-EE9BD9111345}" srcOrd="0" destOrd="0" parTransId="{16A7D83E-1699-4AC7-A958-7727B5E524CE}" sibTransId="{A1E479CF-F5E6-49D5-AC78-FF3E12DE738C}"/>
    <dgm:cxn modelId="{379D6B0F-E5F2-4111-BC6C-ED1A846E076C}" type="presOf" srcId="{6535D1D6-C83B-44E3-9765-1C89407AA149}" destId="{EDC265B1-4F4A-4077-8D6A-9386AA792961}" srcOrd="0" destOrd="0" presId="urn:microsoft.com/office/officeart/2005/8/layout/chevron2"/>
    <dgm:cxn modelId="{7F1BE541-5FB6-4BAA-902A-89AFC834B830}" srcId="{14C402EA-EFB7-4C53-B728-50314A19C795}" destId="{6535D1D6-C83B-44E3-9765-1C89407AA149}" srcOrd="0" destOrd="0" parTransId="{891F8D2A-18BC-4C67-B3CC-96DB8114DA57}" sibTransId="{02042FCB-A72B-424F-B0DB-1AD80C3DEFA5}"/>
    <dgm:cxn modelId="{CD5BB9D8-A03A-431B-80FD-67136FA51066}" srcId="{BA0CDD21-40F9-40CE-A6FA-F0A57C583D15}" destId="{AE134190-D5AD-4EF1-A689-A6F3D8FC6E55}" srcOrd="1" destOrd="0" parTransId="{3992E618-8B68-4AC2-953D-58B3D4DF0CCE}" sibTransId="{04CF8D4B-425D-4C79-ABAF-302E9AFEF30E}"/>
    <dgm:cxn modelId="{75C5E550-9828-44EF-B24D-B42366CC2FB1}" type="presOf" srcId="{14C402EA-EFB7-4C53-B728-50314A19C795}" destId="{917D29D6-5C46-49EE-B8B5-4D072B87134B}" srcOrd="0" destOrd="0" presId="urn:microsoft.com/office/officeart/2005/8/layout/chevron2"/>
    <dgm:cxn modelId="{00F62EAF-A150-4833-8ABB-54BE3045B64E}" type="presOf" srcId="{BA0CDD21-40F9-40CE-A6FA-F0A57C583D15}" destId="{64C56744-B282-4326-9B3B-31EE817AA1CE}" srcOrd="0" destOrd="0" presId="urn:microsoft.com/office/officeart/2005/8/layout/chevron2"/>
    <dgm:cxn modelId="{2BC334B3-124E-41B8-8C80-F5173F68F89F}" type="presOf" srcId="{AE134190-D5AD-4EF1-A689-A6F3D8FC6E55}" destId="{57215291-98D0-48BA-B313-A63265D3CFB2}" srcOrd="0" destOrd="0" presId="urn:microsoft.com/office/officeart/2005/8/layout/chevron2"/>
    <dgm:cxn modelId="{79C16AAF-2034-4191-BAEE-25CB3066B0DE}" type="presParOf" srcId="{64C56744-B282-4326-9B3B-31EE817AA1CE}" destId="{8BC39E66-F86B-4C5F-82BB-9FEC3A1D3DF2}" srcOrd="0" destOrd="0" presId="urn:microsoft.com/office/officeart/2005/8/layout/chevron2"/>
    <dgm:cxn modelId="{17A05C49-FD23-40B5-84D3-5EEB2F266FAB}" type="presParOf" srcId="{8BC39E66-F86B-4C5F-82BB-9FEC3A1D3DF2}" destId="{F7879CF2-1706-4F9B-B143-FA94352E045E}" srcOrd="0" destOrd="0" presId="urn:microsoft.com/office/officeart/2005/8/layout/chevron2"/>
    <dgm:cxn modelId="{1A2F7AB1-0DBA-42D0-91DB-29387DE79ED9}" type="presParOf" srcId="{8BC39E66-F86B-4C5F-82BB-9FEC3A1D3DF2}" destId="{ABE729C0-9317-415B-8076-98B8700E4107}" srcOrd="1" destOrd="0" presId="urn:microsoft.com/office/officeart/2005/8/layout/chevron2"/>
    <dgm:cxn modelId="{E40560BE-8ED3-4922-984C-64932BFD7F87}" type="presParOf" srcId="{64C56744-B282-4326-9B3B-31EE817AA1CE}" destId="{BAE4522F-4A52-42E0-A5F6-38499D322645}" srcOrd="1" destOrd="0" presId="urn:microsoft.com/office/officeart/2005/8/layout/chevron2"/>
    <dgm:cxn modelId="{39388098-1638-44E4-8015-2B369E714A5C}" type="presParOf" srcId="{64C56744-B282-4326-9B3B-31EE817AA1CE}" destId="{40CB5E3A-FC2A-4E7F-8FB0-E5187AFF2B9C}" srcOrd="2" destOrd="0" presId="urn:microsoft.com/office/officeart/2005/8/layout/chevron2"/>
    <dgm:cxn modelId="{D8886C4B-A715-476C-809C-0CF5027649FA}" type="presParOf" srcId="{40CB5E3A-FC2A-4E7F-8FB0-E5187AFF2B9C}" destId="{57215291-98D0-48BA-B313-A63265D3CFB2}" srcOrd="0" destOrd="0" presId="urn:microsoft.com/office/officeart/2005/8/layout/chevron2"/>
    <dgm:cxn modelId="{1EE68C8A-1D73-4030-8002-94CD0BAF56BF}" type="presParOf" srcId="{40CB5E3A-FC2A-4E7F-8FB0-E5187AFF2B9C}" destId="{A4FD3264-7048-489F-8792-2F8B60917BC5}" srcOrd="1" destOrd="0" presId="urn:microsoft.com/office/officeart/2005/8/layout/chevron2"/>
    <dgm:cxn modelId="{C40816AE-7FF8-4025-A3AC-31072E723B1F}" type="presParOf" srcId="{64C56744-B282-4326-9B3B-31EE817AA1CE}" destId="{ED81B23F-1096-44F2-BD44-6709B01035A2}" srcOrd="3" destOrd="0" presId="urn:microsoft.com/office/officeart/2005/8/layout/chevron2"/>
    <dgm:cxn modelId="{8FFB9A68-77EB-445A-93D6-89773BFE0A04}" type="presParOf" srcId="{64C56744-B282-4326-9B3B-31EE817AA1CE}" destId="{375C1BE3-81BD-4FE7-B776-A7CC4226DF8A}" srcOrd="4" destOrd="0" presId="urn:microsoft.com/office/officeart/2005/8/layout/chevron2"/>
    <dgm:cxn modelId="{C37D4C16-7522-4C17-9A8C-FBC60B77E0F6}" type="presParOf" srcId="{375C1BE3-81BD-4FE7-B776-A7CC4226DF8A}" destId="{917D29D6-5C46-49EE-B8B5-4D072B87134B}" srcOrd="0" destOrd="0" presId="urn:microsoft.com/office/officeart/2005/8/layout/chevron2"/>
    <dgm:cxn modelId="{5F6DDC14-BAFB-4208-811B-5F9758D29342}" type="presParOf" srcId="{375C1BE3-81BD-4FE7-B776-A7CC4226DF8A}" destId="{EDC265B1-4F4A-4077-8D6A-9386AA792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E620DF-FE74-4ACA-AB4A-D9CE256AECF9}" type="doc">
      <dgm:prSet loTypeId="urn:microsoft.com/office/officeart/2005/8/layout/vList3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1F3075-6920-48E5-A07F-1D8A7C2B0B5C}">
      <dgm:prSet phldrT="[Текст]"/>
      <dgm:spPr/>
      <dgm:t>
        <a:bodyPr/>
        <a:lstStyle/>
        <a:p>
          <a:r>
            <a:rPr lang="en-US" i="1" dirty="0" smtClean="0">
              <a:solidFill>
                <a:schemeClr val="tx1">
                  <a:lumMod val="75000"/>
                </a:schemeClr>
              </a:solidFill>
            </a:rPr>
            <a:t>  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Повернись обличчям до слухачів</a:t>
          </a:r>
          <a:endParaRPr lang="ru-RU" i="1" dirty="0">
            <a:solidFill>
              <a:schemeClr val="tx1">
                <a:lumMod val="75000"/>
              </a:schemeClr>
            </a:solidFill>
          </a:endParaRPr>
        </a:p>
      </dgm:t>
    </dgm:pt>
    <dgm:pt modelId="{1B84BE80-A23F-4A5A-90A0-F4B9AE0A00E3}" type="parTrans" cxnId="{ED61F7EF-4404-43F3-9C55-4B3DCB92DC45}">
      <dgm:prSet/>
      <dgm:spPr/>
      <dgm:t>
        <a:bodyPr/>
        <a:lstStyle/>
        <a:p>
          <a:endParaRPr lang="ru-RU" i="1"/>
        </a:p>
      </dgm:t>
    </dgm:pt>
    <dgm:pt modelId="{65CE3A26-305A-4642-89EB-3C45739C9E1B}" type="sibTrans" cxnId="{ED61F7EF-4404-43F3-9C55-4B3DCB92DC45}">
      <dgm:prSet/>
      <dgm:spPr/>
      <dgm:t>
        <a:bodyPr/>
        <a:lstStyle/>
        <a:p>
          <a:endParaRPr lang="ru-RU" i="1"/>
        </a:p>
      </dgm:t>
    </dgm:pt>
    <dgm:pt modelId="{8BA01495-BE24-4047-9C8D-A3CEB468F1EF}">
      <dgm:prSet phldrT="[Текст]"/>
      <dgm:spPr/>
      <dgm:t>
        <a:bodyPr/>
        <a:lstStyle/>
        <a:p>
          <a:r>
            <a:rPr lang="en-US" i="1" dirty="0" smtClean="0"/>
            <a:t>  </a:t>
          </a:r>
          <a:r>
            <a:rPr lang="uk-UA" i="1" dirty="0" smtClean="0"/>
            <a:t>Дивись на слухачів,</a:t>
          </a:r>
          <a:r>
            <a:rPr lang="en-US" i="1" dirty="0" smtClean="0"/>
            <a:t> </a:t>
          </a:r>
          <a:r>
            <a:rPr lang="uk-UA" i="1" dirty="0" smtClean="0"/>
            <a:t>а не лише на слайди</a:t>
          </a:r>
          <a:endParaRPr lang="ru-RU" i="1" dirty="0"/>
        </a:p>
      </dgm:t>
    </dgm:pt>
    <dgm:pt modelId="{3CEDDEC9-7EA0-4EBD-8FA6-B18FA8B72B2E}" type="parTrans" cxnId="{89F11793-F50F-4459-A5C0-EA8563470500}">
      <dgm:prSet/>
      <dgm:spPr/>
      <dgm:t>
        <a:bodyPr/>
        <a:lstStyle/>
        <a:p>
          <a:endParaRPr lang="ru-RU" i="1"/>
        </a:p>
      </dgm:t>
    </dgm:pt>
    <dgm:pt modelId="{FAF0956B-3D00-482F-85EA-2A661D9377E2}" type="sibTrans" cxnId="{89F11793-F50F-4459-A5C0-EA8563470500}">
      <dgm:prSet/>
      <dgm:spPr/>
      <dgm:t>
        <a:bodyPr/>
        <a:lstStyle/>
        <a:p>
          <a:endParaRPr lang="ru-RU" i="1"/>
        </a:p>
      </dgm:t>
    </dgm:pt>
    <dgm:pt modelId="{7E96F95D-AE68-4284-AA1F-A2DBE58D5EFD}">
      <dgm:prSet phldrT="[Текст]"/>
      <dgm:spPr/>
      <dgm:t>
        <a:bodyPr/>
        <a:lstStyle/>
        <a:p>
          <a:r>
            <a:rPr lang="en-US" i="1" dirty="0" smtClean="0"/>
            <a:t>  </a:t>
          </a:r>
          <a:r>
            <a:rPr lang="uk-UA" i="1" dirty="0" smtClean="0"/>
            <a:t>Говори те що цікаво слухачам, а не лише тобі</a:t>
          </a:r>
          <a:endParaRPr lang="ru-RU" i="1" dirty="0"/>
        </a:p>
      </dgm:t>
    </dgm:pt>
    <dgm:pt modelId="{668AFC67-DE40-4F00-A134-2CBB7B908EB8}" type="parTrans" cxnId="{564E73BE-2A58-400B-8D9A-2EDF3C33BF69}">
      <dgm:prSet/>
      <dgm:spPr/>
      <dgm:t>
        <a:bodyPr/>
        <a:lstStyle/>
        <a:p>
          <a:endParaRPr lang="ru-RU" i="1"/>
        </a:p>
      </dgm:t>
    </dgm:pt>
    <dgm:pt modelId="{A07B77C1-1636-4E9C-9C88-AE7115ECD004}" type="sibTrans" cxnId="{564E73BE-2A58-400B-8D9A-2EDF3C33BF69}">
      <dgm:prSet/>
      <dgm:spPr/>
      <dgm:t>
        <a:bodyPr/>
        <a:lstStyle/>
        <a:p>
          <a:endParaRPr lang="ru-RU" i="1"/>
        </a:p>
      </dgm:t>
    </dgm:pt>
    <dgm:pt modelId="{8DC36B6F-9D26-4D94-87CD-EBC33902BCD4}">
      <dgm:prSet phldrT="[Текст]"/>
      <dgm:spPr/>
      <dgm:t>
        <a:bodyPr/>
        <a:lstStyle/>
        <a:p>
          <a:r>
            <a:rPr lang="en-US" i="1" dirty="0" smtClean="0"/>
            <a:t>  </a:t>
          </a:r>
          <a:r>
            <a:rPr lang="uk-UA" i="1" dirty="0" smtClean="0"/>
            <a:t>Не забувай про гумор і посмішку, щоб втримати увагу слухачів</a:t>
          </a:r>
          <a:endParaRPr lang="ru-RU" i="1" dirty="0"/>
        </a:p>
      </dgm:t>
    </dgm:pt>
    <dgm:pt modelId="{3D655078-46AE-4AD4-8981-8F36078E6B16}" type="parTrans" cxnId="{98015C95-279A-4D3A-8E12-9F72A18D6426}">
      <dgm:prSet/>
      <dgm:spPr/>
      <dgm:t>
        <a:bodyPr/>
        <a:lstStyle/>
        <a:p>
          <a:endParaRPr lang="ru-RU" i="1"/>
        </a:p>
      </dgm:t>
    </dgm:pt>
    <dgm:pt modelId="{E0848FE9-B934-4E68-9428-517DC19FC5F2}" type="sibTrans" cxnId="{98015C95-279A-4D3A-8E12-9F72A18D6426}">
      <dgm:prSet/>
      <dgm:spPr/>
      <dgm:t>
        <a:bodyPr/>
        <a:lstStyle/>
        <a:p>
          <a:endParaRPr lang="ru-RU" i="1"/>
        </a:p>
      </dgm:t>
    </dgm:pt>
    <dgm:pt modelId="{CC073959-92F2-46CA-9823-A6E4EBBD3E9F}" type="pres">
      <dgm:prSet presAssocID="{BFE620DF-FE74-4ACA-AB4A-D9CE256AEC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9FCFE-7E11-44A7-B2C6-DA5482C0E6E0}" type="pres">
      <dgm:prSet presAssocID="{D31F3075-6920-48E5-A07F-1D8A7C2B0B5C}" presName="composite" presStyleCnt="0"/>
      <dgm:spPr/>
      <dgm:t>
        <a:bodyPr/>
        <a:lstStyle/>
        <a:p>
          <a:endParaRPr lang="uk-UA"/>
        </a:p>
      </dgm:t>
    </dgm:pt>
    <dgm:pt modelId="{1A8CDFBD-4897-4D80-91C7-14D24B741419}" type="pres">
      <dgm:prSet presAssocID="{D31F3075-6920-48E5-A07F-1D8A7C2B0B5C}" presName="imgShp" presStyleLbl="fgImgPlace1" presStyleIdx="0" presStyleCnt="4" custScaleX="1405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A5C14DB-7F4A-46DA-91C8-9CC22ACE663B}" type="pres">
      <dgm:prSet presAssocID="{D31F3075-6920-48E5-A07F-1D8A7C2B0B5C}" presName="txShp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E832B58-C172-40BB-A1E6-11E9A6E10787}" type="pres">
      <dgm:prSet presAssocID="{65CE3A26-305A-4642-89EB-3C45739C9E1B}" presName="spacing" presStyleCnt="0"/>
      <dgm:spPr/>
      <dgm:t>
        <a:bodyPr/>
        <a:lstStyle/>
        <a:p>
          <a:endParaRPr lang="uk-UA"/>
        </a:p>
      </dgm:t>
    </dgm:pt>
    <dgm:pt modelId="{58FC015E-36AD-4417-BACD-D61DF19A0D4E}" type="pres">
      <dgm:prSet presAssocID="{8BA01495-BE24-4047-9C8D-A3CEB468F1EF}" presName="composite" presStyleCnt="0"/>
      <dgm:spPr/>
      <dgm:t>
        <a:bodyPr/>
        <a:lstStyle/>
        <a:p>
          <a:endParaRPr lang="uk-UA"/>
        </a:p>
      </dgm:t>
    </dgm:pt>
    <dgm:pt modelId="{822F8FB2-3B38-421D-8228-504B511DDF6A}" type="pres">
      <dgm:prSet presAssocID="{8BA01495-BE24-4047-9C8D-A3CEB468F1EF}" presName="imgShp" presStyleLbl="fgImgPlace1" presStyleIdx="1" presStyleCnt="4" custScaleX="1421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E29B1A7-C764-46E8-A95B-F5B3B18713CF}" type="pres">
      <dgm:prSet presAssocID="{8BA01495-BE24-4047-9C8D-A3CEB468F1EF}" presName="txShp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D79E2B7-3B0C-4885-9115-1F38998CFCE1}" type="pres">
      <dgm:prSet presAssocID="{FAF0956B-3D00-482F-85EA-2A661D9377E2}" presName="spacing" presStyleCnt="0"/>
      <dgm:spPr/>
      <dgm:t>
        <a:bodyPr/>
        <a:lstStyle/>
        <a:p>
          <a:endParaRPr lang="uk-UA"/>
        </a:p>
      </dgm:t>
    </dgm:pt>
    <dgm:pt modelId="{E4A2D7E4-3C81-4CF6-A7B6-E3344DB09B9E}" type="pres">
      <dgm:prSet presAssocID="{7E96F95D-AE68-4284-AA1F-A2DBE58D5EFD}" presName="composite" presStyleCnt="0"/>
      <dgm:spPr/>
      <dgm:t>
        <a:bodyPr/>
        <a:lstStyle/>
        <a:p>
          <a:endParaRPr lang="uk-UA"/>
        </a:p>
      </dgm:t>
    </dgm:pt>
    <dgm:pt modelId="{87B8678A-A571-45E8-8C2E-6FDBDE59CC10}" type="pres">
      <dgm:prSet presAssocID="{7E96F95D-AE68-4284-AA1F-A2DBE58D5EFD}" presName="imgShp" presStyleLbl="fgImgPlace1" presStyleIdx="2" presStyleCnt="4" custScaleX="140314" custScaleY="1098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C307314-A9B8-446B-96BF-4E5D3D5E8D40}" type="pres">
      <dgm:prSet presAssocID="{7E96F95D-AE68-4284-AA1F-A2DBE58D5EFD}" presName="txShp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54A3353-EF69-4FC1-846A-5A4C601C39F1}" type="pres">
      <dgm:prSet presAssocID="{A07B77C1-1636-4E9C-9C88-AE7115ECD004}" presName="spacing" presStyleCnt="0"/>
      <dgm:spPr/>
      <dgm:t>
        <a:bodyPr/>
        <a:lstStyle/>
        <a:p>
          <a:endParaRPr lang="uk-UA"/>
        </a:p>
      </dgm:t>
    </dgm:pt>
    <dgm:pt modelId="{09C78A19-2683-45D0-A7B0-7F39DFD8516C}" type="pres">
      <dgm:prSet presAssocID="{8DC36B6F-9D26-4D94-87CD-EBC33902BCD4}" presName="composite" presStyleCnt="0"/>
      <dgm:spPr/>
      <dgm:t>
        <a:bodyPr/>
        <a:lstStyle/>
        <a:p>
          <a:endParaRPr lang="uk-UA"/>
        </a:p>
      </dgm:t>
    </dgm:pt>
    <dgm:pt modelId="{C0058762-1CBD-4C49-9F42-3477D41D715E}" type="pres">
      <dgm:prSet presAssocID="{8DC36B6F-9D26-4D94-87CD-EBC33902BCD4}" presName="imgShp" presStyleLbl="fgImgPlace1" presStyleIdx="3" presStyleCnt="4" custScaleX="151546" custScaleY="11771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6A9065D-A4C2-40AA-8C52-F88D52A95461}" type="pres">
      <dgm:prSet presAssocID="{8DC36B6F-9D26-4D94-87CD-EBC33902BCD4}" presName="txShp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D61F7EF-4404-43F3-9C55-4B3DCB92DC45}" srcId="{BFE620DF-FE74-4ACA-AB4A-D9CE256AECF9}" destId="{D31F3075-6920-48E5-A07F-1D8A7C2B0B5C}" srcOrd="0" destOrd="0" parTransId="{1B84BE80-A23F-4A5A-90A0-F4B9AE0A00E3}" sibTransId="{65CE3A26-305A-4642-89EB-3C45739C9E1B}"/>
    <dgm:cxn modelId="{98015C95-279A-4D3A-8E12-9F72A18D6426}" srcId="{BFE620DF-FE74-4ACA-AB4A-D9CE256AECF9}" destId="{8DC36B6F-9D26-4D94-87CD-EBC33902BCD4}" srcOrd="3" destOrd="0" parTransId="{3D655078-46AE-4AD4-8981-8F36078E6B16}" sibTransId="{E0848FE9-B934-4E68-9428-517DC19FC5F2}"/>
    <dgm:cxn modelId="{89F11793-F50F-4459-A5C0-EA8563470500}" srcId="{BFE620DF-FE74-4ACA-AB4A-D9CE256AECF9}" destId="{8BA01495-BE24-4047-9C8D-A3CEB468F1EF}" srcOrd="1" destOrd="0" parTransId="{3CEDDEC9-7EA0-4EBD-8FA6-B18FA8B72B2E}" sibTransId="{FAF0956B-3D00-482F-85EA-2A661D9377E2}"/>
    <dgm:cxn modelId="{34BE9285-C89F-4BCF-AE57-14860EC2A21C}" type="presOf" srcId="{BFE620DF-FE74-4ACA-AB4A-D9CE256AECF9}" destId="{CC073959-92F2-46CA-9823-A6E4EBBD3E9F}" srcOrd="0" destOrd="0" presId="urn:microsoft.com/office/officeart/2005/8/layout/vList3#1"/>
    <dgm:cxn modelId="{564E73BE-2A58-400B-8D9A-2EDF3C33BF69}" srcId="{BFE620DF-FE74-4ACA-AB4A-D9CE256AECF9}" destId="{7E96F95D-AE68-4284-AA1F-A2DBE58D5EFD}" srcOrd="2" destOrd="0" parTransId="{668AFC67-DE40-4F00-A134-2CBB7B908EB8}" sibTransId="{A07B77C1-1636-4E9C-9C88-AE7115ECD004}"/>
    <dgm:cxn modelId="{569C2926-45D4-449E-96E0-13DDB3689D18}" type="presOf" srcId="{7E96F95D-AE68-4284-AA1F-A2DBE58D5EFD}" destId="{7C307314-A9B8-446B-96BF-4E5D3D5E8D40}" srcOrd="0" destOrd="0" presId="urn:microsoft.com/office/officeart/2005/8/layout/vList3#1"/>
    <dgm:cxn modelId="{752E7CA4-1A0A-414F-8683-95A100DDF1A5}" type="presOf" srcId="{D31F3075-6920-48E5-A07F-1D8A7C2B0B5C}" destId="{3A5C14DB-7F4A-46DA-91C8-9CC22ACE663B}" srcOrd="0" destOrd="0" presId="urn:microsoft.com/office/officeart/2005/8/layout/vList3#1"/>
    <dgm:cxn modelId="{DB600222-3440-4320-BBBE-AE17888F2090}" type="presOf" srcId="{8DC36B6F-9D26-4D94-87CD-EBC33902BCD4}" destId="{E6A9065D-A4C2-40AA-8C52-F88D52A95461}" srcOrd="0" destOrd="0" presId="urn:microsoft.com/office/officeart/2005/8/layout/vList3#1"/>
    <dgm:cxn modelId="{12F11EE1-0052-4439-B044-E74AB71EBAA1}" type="presOf" srcId="{8BA01495-BE24-4047-9C8D-A3CEB468F1EF}" destId="{BE29B1A7-C764-46E8-A95B-F5B3B18713CF}" srcOrd="0" destOrd="0" presId="urn:microsoft.com/office/officeart/2005/8/layout/vList3#1"/>
    <dgm:cxn modelId="{1199215A-524B-4A66-B75A-20DF5BB7D817}" type="presParOf" srcId="{CC073959-92F2-46CA-9823-A6E4EBBD3E9F}" destId="{D639FCFE-7E11-44A7-B2C6-DA5482C0E6E0}" srcOrd="0" destOrd="0" presId="urn:microsoft.com/office/officeart/2005/8/layout/vList3#1"/>
    <dgm:cxn modelId="{907121F6-C8CC-42D8-B71C-7152CC956E0D}" type="presParOf" srcId="{D639FCFE-7E11-44A7-B2C6-DA5482C0E6E0}" destId="{1A8CDFBD-4897-4D80-91C7-14D24B741419}" srcOrd="0" destOrd="0" presId="urn:microsoft.com/office/officeart/2005/8/layout/vList3#1"/>
    <dgm:cxn modelId="{184EA266-2C58-4100-9855-2AECBA59454E}" type="presParOf" srcId="{D639FCFE-7E11-44A7-B2C6-DA5482C0E6E0}" destId="{3A5C14DB-7F4A-46DA-91C8-9CC22ACE663B}" srcOrd="1" destOrd="0" presId="urn:microsoft.com/office/officeart/2005/8/layout/vList3#1"/>
    <dgm:cxn modelId="{054D5BD0-24FE-408C-BA4B-4BA780D7D542}" type="presParOf" srcId="{CC073959-92F2-46CA-9823-A6E4EBBD3E9F}" destId="{9E832B58-C172-40BB-A1E6-11E9A6E10787}" srcOrd="1" destOrd="0" presId="urn:microsoft.com/office/officeart/2005/8/layout/vList3#1"/>
    <dgm:cxn modelId="{CC774BCF-2224-4CE6-9955-D60F4F78FF58}" type="presParOf" srcId="{CC073959-92F2-46CA-9823-A6E4EBBD3E9F}" destId="{58FC015E-36AD-4417-BACD-D61DF19A0D4E}" srcOrd="2" destOrd="0" presId="urn:microsoft.com/office/officeart/2005/8/layout/vList3#1"/>
    <dgm:cxn modelId="{755DD71C-973A-4830-BA2D-806191FE0907}" type="presParOf" srcId="{58FC015E-36AD-4417-BACD-D61DF19A0D4E}" destId="{822F8FB2-3B38-421D-8228-504B511DDF6A}" srcOrd="0" destOrd="0" presId="urn:microsoft.com/office/officeart/2005/8/layout/vList3#1"/>
    <dgm:cxn modelId="{83AE5495-BE0B-47E0-816F-C040AF53218A}" type="presParOf" srcId="{58FC015E-36AD-4417-BACD-D61DF19A0D4E}" destId="{BE29B1A7-C764-46E8-A95B-F5B3B18713CF}" srcOrd="1" destOrd="0" presId="urn:microsoft.com/office/officeart/2005/8/layout/vList3#1"/>
    <dgm:cxn modelId="{B90BD67A-AB44-40A7-867E-328F16AF6D1C}" type="presParOf" srcId="{CC073959-92F2-46CA-9823-A6E4EBBD3E9F}" destId="{DD79E2B7-3B0C-4885-9115-1F38998CFCE1}" srcOrd="3" destOrd="0" presId="urn:microsoft.com/office/officeart/2005/8/layout/vList3#1"/>
    <dgm:cxn modelId="{25D5BEA4-6223-4FFA-8B08-2E94FA45F4AE}" type="presParOf" srcId="{CC073959-92F2-46CA-9823-A6E4EBBD3E9F}" destId="{E4A2D7E4-3C81-4CF6-A7B6-E3344DB09B9E}" srcOrd="4" destOrd="0" presId="urn:microsoft.com/office/officeart/2005/8/layout/vList3#1"/>
    <dgm:cxn modelId="{2B99590B-526F-489C-AEB5-27026875828C}" type="presParOf" srcId="{E4A2D7E4-3C81-4CF6-A7B6-E3344DB09B9E}" destId="{87B8678A-A571-45E8-8C2E-6FDBDE59CC10}" srcOrd="0" destOrd="0" presId="urn:microsoft.com/office/officeart/2005/8/layout/vList3#1"/>
    <dgm:cxn modelId="{B293286F-AB24-46C4-8325-1727E694E0E2}" type="presParOf" srcId="{E4A2D7E4-3C81-4CF6-A7B6-E3344DB09B9E}" destId="{7C307314-A9B8-446B-96BF-4E5D3D5E8D40}" srcOrd="1" destOrd="0" presId="urn:microsoft.com/office/officeart/2005/8/layout/vList3#1"/>
    <dgm:cxn modelId="{27AC49DD-8BAF-4CE2-B379-A340C45457CB}" type="presParOf" srcId="{CC073959-92F2-46CA-9823-A6E4EBBD3E9F}" destId="{754A3353-EF69-4FC1-846A-5A4C601C39F1}" srcOrd="5" destOrd="0" presId="urn:microsoft.com/office/officeart/2005/8/layout/vList3#1"/>
    <dgm:cxn modelId="{75FED6F4-D918-4D54-A72C-85E6CDFA6EC1}" type="presParOf" srcId="{CC073959-92F2-46CA-9823-A6E4EBBD3E9F}" destId="{09C78A19-2683-45D0-A7B0-7F39DFD8516C}" srcOrd="6" destOrd="0" presId="urn:microsoft.com/office/officeart/2005/8/layout/vList3#1"/>
    <dgm:cxn modelId="{6EAA0FE4-7FD5-4A40-98E5-6047FE2478E8}" type="presParOf" srcId="{09C78A19-2683-45D0-A7B0-7F39DFD8516C}" destId="{C0058762-1CBD-4C49-9F42-3477D41D715E}" srcOrd="0" destOrd="0" presId="urn:microsoft.com/office/officeart/2005/8/layout/vList3#1"/>
    <dgm:cxn modelId="{54544457-1FC1-4AC4-816A-01DE447B756D}" type="presParOf" srcId="{09C78A19-2683-45D0-A7B0-7F39DFD8516C}" destId="{E6A9065D-A4C2-40AA-8C52-F88D52A954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Коментоване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Обговорюємо</a:t>
          </a:r>
          <a:r>
            <a:rPr lang="uk-UA" b="1" i="1" noProof="0" dirty="0" smtClean="0"/>
            <a:t>” ст. 247</a:t>
          </a:r>
        </a:p>
        <a:p>
          <a:r>
            <a:rPr lang="uk-UA" b="1" i="1" noProof="0" dirty="0" smtClean="0"/>
            <a:t>Як працювати із завданнями цієї рубрики?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EDAC27FE-BDF2-4FA4-9FB0-A2C8625F418A}" type="presOf" srcId="{E4DC7A6D-6458-4D40-8B72-786E2B43194F}" destId="{E07D53DF-6452-4009-8A85-F59B951C65CA}" srcOrd="0" destOrd="0" presId="urn:microsoft.com/office/officeart/2005/8/layout/vList4#2"/>
    <dgm:cxn modelId="{49D68118-672C-4457-8405-89528F131BD9}" type="presOf" srcId="{F627B413-A2B4-431A-886A-9E69AE033872}" destId="{5E032831-D853-4C13-97AC-21D3F99245D7}" srcOrd="0" destOrd="0" presId="urn:microsoft.com/office/officeart/2005/8/layout/vList4#2"/>
    <dgm:cxn modelId="{077FA4A6-9B00-480B-9D23-911CC24D72E9}" type="presOf" srcId="{E4DC7A6D-6458-4D40-8B72-786E2B43194F}" destId="{654347DA-5AB8-4D3E-B0C7-A56D667A19FF}" srcOrd="1" destOrd="0" presId="urn:microsoft.com/office/officeart/2005/8/layout/vList4#2"/>
    <dgm:cxn modelId="{6B17569A-7C06-4F5C-B92E-E2DAD5BB133A}" type="presParOf" srcId="{5E032831-D853-4C13-97AC-21D3F99245D7}" destId="{FD012F7B-13FE-47A0-B83B-EC23C2DD5EDC}" srcOrd="0" destOrd="0" presId="urn:microsoft.com/office/officeart/2005/8/layout/vList4#2"/>
    <dgm:cxn modelId="{A60E3DA6-FB07-434E-BEB8-AFA947CF134F}" type="presParOf" srcId="{FD012F7B-13FE-47A0-B83B-EC23C2DD5EDC}" destId="{E07D53DF-6452-4009-8A85-F59B951C65CA}" srcOrd="0" destOrd="0" presId="urn:microsoft.com/office/officeart/2005/8/layout/vList4#2"/>
    <dgm:cxn modelId="{7862A326-45B0-45CA-91DE-499E6AE2DC26}" type="presParOf" srcId="{FD012F7B-13FE-47A0-B83B-EC23C2DD5EDC}" destId="{E2502320-D2CF-4315-97ED-EB529052F563}" srcOrd="1" destOrd="0" presId="urn:microsoft.com/office/officeart/2005/8/layout/vList4#2"/>
    <dgm:cxn modelId="{CD37685B-856E-4D53-83D7-2E449DF780D9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"/>
            <a:ext cx="4132797" cy="5892772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i="1" dirty="0" smtClean="0"/>
              <a:t>5</a:t>
            </a:r>
            <a:endParaRPr lang="uk-UA" sz="15000" b="1" i="1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14.05.2014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5</a:t>
            </a:r>
            <a:endParaRPr lang="uk-UA" sz="4400" b="1" i="1" dirty="0"/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© </a:t>
              </a:r>
              <a:r>
                <a:rPr lang="uk-UA" sz="1400" i="1" dirty="0" smtClean="0">
                  <a:latin typeface="+mn-lt"/>
                </a:rPr>
                <a:t>Вивчаємо інформатику        </a:t>
              </a:r>
              <a:r>
                <a:rPr lang="en-US" sz="1400" b="1" i="1" dirty="0" smtClean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rgbClr val="FF0000"/>
                </a:solidFill>
              </a:rPr>
              <a:t>За новою програмою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Округлена прямокутна виноска 1"/>
          <p:cNvSpPr/>
          <p:nvPr/>
        </p:nvSpPr>
        <p:spPr>
          <a:xfrm>
            <a:off x="1619672" y="55279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33</a:t>
            </a:r>
            <a:endParaRPr lang="uk-UA" sz="3600" b="1" i="1" dirty="0"/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141178" y="6237312"/>
            <a:ext cx="3782750" cy="584672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Інформатика</a:t>
            </a:r>
            <a:endParaRPr lang="uk-UA" sz="3600" b="1" i="1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592088"/>
            <a:ext cx="5715000" cy="1828800"/>
          </a:xfrm>
        </p:spPr>
        <p:txBody>
          <a:bodyPr/>
          <a:lstStyle/>
          <a:p>
            <a:r>
              <a:rPr lang="uk-UA" sz="5000" dirty="0">
                <a:effectLst/>
              </a:rPr>
              <a:t>Розробка плану створення презентації</a:t>
            </a:r>
            <a:endParaRPr lang="uk-UA" sz="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28" y="3717032"/>
            <a:ext cx="2183160" cy="2183160"/>
          </a:xfrm>
          <a:prstGeom prst="rect">
            <a:avLst/>
          </a:prstGeom>
        </p:spPr>
      </p:pic>
      <p:pic>
        <p:nvPicPr>
          <p:cNvPr id="1026" name="Picture 2" descr="check, checklist, checkmark, fitness, goal, gym, list, manage, management, organizer, plan, sport, strategy, task, tasks, time, track, tracklis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84" y="3595078"/>
            <a:ext cx="2232248" cy="22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Поради щодо усного виступу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50909"/>
              </p:ext>
            </p:extLst>
          </p:nvPr>
        </p:nvGraphicFramePr>
        <p:xfrm>
          <a:off x="111697" y="1628800"/>
          <a:ext cx="9001156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CDFBD-4897-4D80-91C7-14D24B741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graphicEl>
                                              <a:dgm id="{1A8CDFBD-4897-4D80-91C7-14D24B741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5C14DB-7F4A-46DA-91C8-9CC22ACE6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graphicEl>
                                              <a:dgm id="{3A5C14DB-7F4A-46DA-91C8-9CC22ACE6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2F8FB2-3B38-421D-8228-504B511DD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graphicEl>
                                              <a:dgm id="{822F8FB2-3B38-421D-8228-504B511DD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29B1A7-C764-46E8-A95B-F5B3B1871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graphicEl>
                                              <a:dgm id="{BE29B1A7-C764-46E8-A95B-F5B3B1871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B8678A-A571-45E8-8C2E-6FDBDE59C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graphicEl>
                                              <a:dgm id="{87B8678A-A571-45E8-8C2E-6FDBDE59C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07314-A9B8-446B-96BF-4E5D3D5E8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graphicEl>
                                              <a:dgm id="{7C307314-A9B8-446B-96BF-4E5D3D5E8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058762-1CBD-4C49-9F42-3477D41D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>
                                            <p:graphicEl>
                                              <a:dgm id="{C0058762-1CBD-4C49-9F42-3477D41D7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A9065D-A4C2-40AA-8C52-F88D52A95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">
                                            <p:graphicEl>
                                              <a:dgm id="{E6A9065D-A4C2-40AA-8C52-F88D52A95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Пам'ятай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784976" cy="166074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Гарні виступи з презентацією вдається тому хто виступав </a:t>
            </a:r>
            <a:r>
              <a:rPr lang="uk-UA" sz="2400" b="1" i="1" dirty="0" smtClean="0">
                <a:solidFill>
                  <a:srgbClr val="FFFF00"/>
                </a:solidFill>
              </a:rPr>
              <a:t>не один раз</a:t>
            </a:r>
            <a:r>
              <a:rPr lang="uk-UA" sz="2400" b="1" i="1" dirty="0" smtClean="0"/>
              <a:t>. Тому робіть більше презентацій та виступів щоб здобути досвід демонстрації.</a:t>
            </a:r>
            <a:endParaRPr lang="uk-UA" sz="2400" b="1" i="1" dirty="0"/>
          </a:p>
        </p:txBody>
      </p:sp>
      <p:pic>
        <p:nvPicPr>
          <p:cNvPr id="6146" name="Picture 2" descr="Нова версія Office, оптимізована для сенсорного екр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968552" cy="30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</a:t>
            </a:r>
            <a:r>
              <a:rPr lang="uk-UA" dirty="0" smtClean="0"/>
              <a:t>росворд</a:t>
            </a: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1547664" y="1268760"/>
          <a:ext cx="6120680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</a:tblGrid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5341332"/>
            <a:ext cx="8496944" cy="479524"/>
          </a:xfrm>
          <a:prstGeom prst="roundRect">
            <a:avLst>
              <a:gd name="adj" fmla="val 700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FFFF"/>
                </a:solidFill>
              </a:rPr>
              <a:t>1</a:t>
            </a:r>
            <a:r>
              <a:rPr lang="uk-UA" sz="2400" b="1" i="1" dirty="0" smtClean="0">
                <a:solidFill>
                  <a:srgbClr val="FFFFFF"/>
                </a:solidFill>
              </a:rPr>
              <a:t>. Збірка кліпів, що має ім’я</a:t>
            </a:r>
            <a:endParaRPr lang="uk-UA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301208"/>
            <a:ext cx="551982" cy="551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0897"/>
            <a:ext cx="545652" cy="545652"/>
          </a:xfrm>
          <a:prstGeom prst="rect">
            <a:avLst/>
          </a:prstGeom>
        </p:spPr>
      </p:pic>
      <p:sp>
        <p:nvSpPr>
          <p:cNvPr id="9" name="Округлена прямокутна виноска 8"/>
          <p:cNvSpPr/>
          <p:nvPr/>
        </p:nvSpPr>
        <p:spPr>
          <a:xfrm>
            <a:off x="918660" y="3140968"/>
            <a:ext cx="504056" cy="475581"/>
          </a:xfrm>
          <a:prstGeom prst="wedgeRoundRectCallout">
            <a:avLst>
              <a:gd name="adj1" fmla="val 67901"/>
              <a:gd name="adj2" fmla="val -2371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1</a:t>
            </a:r>
            <a:endParaRPr lang="uk-UA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/>
        </p:nvGraphicFramePr>
        <p:xfrm>
          <a:off x="1547664" y="3068960"/>
          <a:ext cx="6120680" cy="60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л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е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ц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і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я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5341332"/>
            <a:ext cx="8496944" cy="863144"/>
          </a:xfrm>
          <a:prstGeom prst="roundRect">
            <a:avLst>
              <a:gd name="adj" fmla="val 700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2. Схема розміщення текстових, графічних</a:t>
            </a:r>
            <a:br>
              <a:rPr lang="uk-UA" sz="2400" b="1" i="1" dirty="0" smtClean="0">
                <a:solidFill>
                  <a:srgbClr val="FFFFFF"/>
                </a:solidFill>
              </a:rPr>
            </a:br>
            <a:r>
              <a:rPr lang="uk-UA" sz="2400" b="1" i="1" dirty="0" smtClean="0">
                <a:solidFill>
                  <a:srgbClr val="FFFFFF"/>
                </a:solidFill>
              </a:rPr>
              <a:t>та інших об’єктів на слайдах презентації</a:t>
            </a:r>
            <a:endParaRPr lang="uk-UA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301208"/>
            <a:ext cx="551982" cy="551982"/>
          </a:xfrm>
          <a:prstGeom prst="rect">
            <a:avLst/>
          </a:prstGeom>
        </p:spPr>
      </p:pic>
      <p:sp>
        <p:nvSpPr>
          <p:cNvPr id="14" name="Округлена прямокутна виноска 13"/>
          <p:cNvSpPr/>
          <p:nvPr/>
        </p:nvSpPr>
        <p:spPr>
          <a:xfrm>
            <a:off x="1691680" y="1298975"/>
            <a:ext cx="504056" cy="475581"/>
          </a:xfrm>
          <a:prstGeom prst="wedgeRoundRectCallout">
            <a:avLst>
              <a:gd name="adj1" fmla="val -1207"/>
              <a:gd name="adj2" fmla="val 7089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2</a:t>
            </a:r>
            <a:endParaRPr lang="uk-UA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50754"/>
              </p:ext>
            </p:extLst>
          </p:nvPr>
        </p:nvGraphicFramePr>
        <p:xfrm>
          <a:off x="1561165" y="1843555"/>
          <a:ext cx="765085" cy="300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М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е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т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82" y="4827564"/>
            <a:ext cx="545652" cy="545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536" y="5341332"/>
            <a:ext cx="8496944" cy="1502509"/>
          </a:xfrm>
          <a:prstGeom prst="roundRect">
            <a:avLst>
              <a:gd name="adj" fmla="val 700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rgbClr val="FFFFFF"/>
                </a:solidFill>
              </a:rPr>
              <a:t>3. Зразок оформлення слайдів презентації, який може бути застосований для швидкого змінення шрифту, розміру та кольору символів, кольору фону слайдів тощо.</a:t>
            </a:r>
            <a:endParaRPr lang="uk-UA" sz="2200" b="1" i="1" dirty="0" smtClean="0">
              <a:solidFill>
                <a:srgbClr val="FFFF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301208"/>
            <a:ext cx="551982" cy="551982"/>
          </a:xfrm>
          <a:prstGeom prst="rect">
            <a:avLst/>
          </a:prstGeom>
        </p:spPr>
      </p:pic>
      <p:sp>
        <p:nvSpPr>
          <p:cNvPr id="20" name="Округлена прямокутна виноска 19"/>
          <p:cNvSpPr/>
          <p:nvPr/>
        </p:nvSpPr>
        <p:spPr>
          <a:xfrm>
            <a:off x="3173436" y="764704"/>
            <a:ext cx="504056" cy="475581"/>
          </a:xfrm>
          <a:prstGeom prst="wedgeRoundRectCallout">
            <a:avLst>
              <a:gd name="adj1" fmla="val -1207"/>
              <a:gd name="adj2" fmla="val 7089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3</a:t>
            </a:r>
            <a:endParaRPr lang="uk-UA" sz="2400" b="1" dirty="0">
              <a:solidFill>
                <a:srgbClr val="FFFFFF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67688"/>
            <a:ext cx="545652" cy="545652"/>
          </a:xfrm>
          <a:prstGeom prst="rect">
            <a:avLst/>
          </a:prstGeom>
        </p:spPr>
      </p:pic>
      <p:graphicFrame>
        <p:nvGraphicFramePr>
          <p:cNvPr id="22" name="Таблиця 21"/>
          <p:cNvGraphicFramePr>
            <a:graphicFrameLocks noGrp="1"/>
          </p:cNvGraphicFramePr>
          <p:nvPr/>
        </p:nvGraphicFramePr>
        <p:xfrm>
          <a:off x="3059832" y="1273857"/>
          <a:ext cx="765085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Ш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б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н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95536" y="5341332"/>
            <a:ext cx="8496944" cy="863144"/>
          </a:xfrm>
          <a:prstGeom prst="roundRect">
            <a:avLst>
              <a:gd name="adj" fmla="val 700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4. Зменшене зображення графічного</a:t>
            </a:r>
            <a:br>
              <a:rPr lang="uk-UA" sz="2400" b="1" i="1" dirty="0" smtClean="0">
                <a:solidFill>
                  <a:srgbClr val="FFFFFF"/>
                </a:solidFill>
              </a:rPr>
            </a:br>
            <a:r>
              <a:rPr lang="uk-UA" sz="2400" b="1" i="1" dirty="0" smtClean="0">
                <a:solidFill>
                  <a:srgbClr val="FFFFFF"/>
                </a:solidFill>
              </a:rPr>
              <a:t>зображення або слайда презентації</a:t>
            </a:r>
            <a:endParaRPr lang="uk-UA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301208"/>
            <a:ext cx="551982" cy="551982"/>
          </a:xfrm>
          <a:prstGeom prst="rect">
            <a:avLst/>
          </a:prstGeom>
        </p:spPr>
      </p:pic>
      <p:sp>
        <p:nvSpPr>
          <p:cNvPr id="25" name="Округлена прямокутна виноска 24"/>
          <p:cNvSpPr/>
          <p:nvPr/>
        </p:nvSpPr>
        <p:spPr>
          <a:xfrm>
            <a:off x="4716016" y="1297235"/>
            <a:ext cx="504056" cy="475581"/>
          </a:xfrm>
          <a:prstGeom prst="wedgeRoundRectCallout">
            <a:avLst>
              <a:gd name="adj1" fmla="val -1207"/>
              <a:gd name="adj2" fmla="val 7089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uk-UA" sz="2400" b="1" dirty="0">
              <a:solidFill>
                <a:srgbClr val="FFFFFF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29" y="4857283"/>
            <a:ext cx="545652" cy="545652"/>
          </a:xfrm>
          <a:prstGeom prst="rect">
            <a:avLst/>
          </a:prstGeom>
        </p:spPr>
      </p:pic>
      <p:graphicFrame>
        <p:nvGraphicFramePr>
          <p:cNvPr id="27" name="Таблиця 26"/>
          <p:cNvGraphicFramePr>
            <a:graphicFrameLocks noGrp="1"/>
          </p:cNvGraphicFramePr>
          <p:nvPr/>
        </p:nvGraphicFramePr>
        <p:xfrm>
          <a:off x="4572000" y="1878590"/>
          <a:ext cx="765085" cy="300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Е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с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і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з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5536" y="5341332"/>
            <a:ext cx="8496944" cy="863144"/>
          </a:xfrm>
          <a:prstGeom prst="roundRect">
            <a:avLst>
              <a:gd name="adj" fmla="val 700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5. Графічне зображення, що міститься в колекції </a:t>
            </a:r>
            <a:r>
              <a:rPr lang="en-US" sz="2400" b="1" i="1" dirty="0" smtClean="0">
                <a:solidFill>
                  <a:srgbClr val="FFFF00"/>
                </a:solidFill>
              </a:rPr>
              <a:t>Microsoft Office</a:t>
            </a:r>
            <a:endParaRPr lang="uk-UA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301208"/>
            <a:ext cx="551982" cy="551982"/>
          </a:xfrm>
          <a:prstGeom prst="rect">
            <a:avLst/>
          </a:prstGeom>
        </p:spPr>
      </p:pic>
      <p:sp>
        <p:nvSpPr>
          <p:cNvPr id="30" name="Округлена прямокутна виноска 29"/>
          <p:cNvSpPr/>
          <p:nvPr/>
        </p:nvSpPr>
        <p:spPr>
          <a:xfrm>
            <a:off x="6269780" y="1297235"/>
            <a:ext cx="504056" cy="475581"/>
          </a:xfrm>
          <a:prstGeom prst="wedgeRoundRectCallout">
            <a:avLst>
              <a:gd name="adj1" fmla="val -1207"/>
              <a:gd name="adj2" fmla="val 7089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uk-UA" sz="2400" b="1" dirty="0">
              <a:solidFill>
                <a:srgbClr val="FFFFFF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80830"/>
            <a:ext cx="545652" cy="545652"/>
          </a:xfrm>
          <a:prstGeom prst="rect">
            <a:avLst/>
          </a:prstGeom>
        </p:spPr>
      </p:pic>
      <p:graphicFrame>
        <p:nvGraphicFramePr>
          <p:cNvPr id="32" name="Таблиця 31"/>
          <p:cNvGraphicFramePr>
            <a:graphicFrameLocks noGrp="1"/>
          </p:cNvGraphicFramePr>
          <p:nvPr/>
        </p:nvGraphicFramePr>
        <p:xfrm>
          <a:off x="6139265" y="1844824"/>
          <a:ext cx="765085" cy="240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л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solidFill>
                            <a:srgbClr val="000000"/>
                          </a:solidFill>
                        </a:rPr>
                        <a:t>п</a:t>
                      </a:r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3074" name="Picture 2" descr="http://s56.radikal.ru/i152/1301/14/0088dec985d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4" r="11071" b="19523"/>
          <a:stretch/>
        </p:blipFill>
        <p:spPr bwMode="auto">
          <a:xfrm>
            <a:off x="1" y="1412776"/>
            <a:ext cx="895383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09789"/>
              </p:ext>
            </p:extLst>
          </p:nvPr>
        </p:nvGraphicFramePr>
        <p:xfrm>
          <a:off x="641208" y="2132856"/>
          <a:ext cx="792088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зошиті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73" y="1268760"/>
            <a:ext cx="4798046" cy="5354619"/>
          </a:xfrm>
          <a:prstGeom prst="rect">
            <a:avLst/>
          </a:prstGeom>
        </p:spPr>
      </p:pic>
      <p:sp>
        <p:nvSpPr>
          <p:cNvPr id="6" name="Округлена прямокутна виноска 5"/>
          <p:cNvSpPr/>
          <p:nvPr/>
        </p:nvSpPr>
        <p:spPr>
          <a:xfrm>
            <a:off x="5004048" y="2132856"/>
            <a:ext cx="3744416" cy="1296144"/>
          </a:xfrm>
          <a:prstGeom prst="wedgeRoundRectCallout">
            <a:avLst>
              <a:gd name="adj1" fmla="val -70767"/>
              <a:gd name="adj2" fmla="val 5723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Урок 31</a:t>
            </a:r>
          </a:p>
          <a:p>
            <a:pPr algn="ctr"/>
            <a:r>
              <a:rPr lang="uk-UA" sz="3200" b="1" i="1" dirty="0"/>
              <a:t>с</a:t>
            </a:r>
            <a:r>
              <a:rPr lang="uk-UA" sz="3200" b="1" i="1" dirty="0" smtClean="0"/>
              <a:t>торінка 82</a:t>
            </a:r>
            <a:endParaRPr lang="uk-UA" sz="3200" b="1" i="1" dirty="0"/>
          </a:p>
        </p:txBody>
      </p:sp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 1. Словничок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" y="1700170"/>
            <a:ext cx="9119907" cy="4393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22048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планування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29309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структури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6" y="2821930"/>
            <a:ext cx="3466656" cy="3979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99" y="2879309"/>
            <a:ext cx="3492616" cy="4009523"/>
          </a:xfrm>
          <a:prstGeom prst="rect">
            <a:avLst/>
          </a:prstGeom>
        </p:spPr>
      </p:pic>
      <p:sp>
        <p:nvSpPr>
          <p:cNvPr id="5" name="Прямоугольник 8"/>
          <p:cNvSpPr/>
          <p:nvPr/>
        </p:nvSpPr>
        <p:spPr>
          <a:xfrm>
            <a:off x="109142" y="1509296"/>
            <a:ext cx="3742778" cy="1055608"/>
          </a:xfrm>
          <a:prstGeom prst="wedgeRoundRectCallout">
            <a:avLst>
              <a:gd name="adj1" fmla="val -695"/>
              <a:gd name="adj2" fmla="val 9013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6213"/>
            <a:r>
              <a:rPr lang="ru-RU" sz="2800" b="1" i="1" dirty="0" err="1" smtClean="0"/>
              <a:t>Проаналізувати</a:t>
            </a:r>
            <a:endParaRPr lang="ru-RU" sz="2800" b="1" i="1" dirty="0"/>
          </a:p>
          <a:p>
            <a:pPr indent="176213"/>
            <a:r>
              <a:rPr lang="ru-RU" sz="2800" i="1" dirty="0" smtClean="0"/>
              <a:t>ст.- 244-248;</a:t>
            </a:r>
            <a:endParaRPr lang="ru-RU" sz="2800" i="1" dirty="0"/>
          </a:p>
        </p:txBody>
      </p:sp>
      <p:sp>
        <p:nvSpPr>
          <p:cNvPr id="16" name="Прямоугольник 8"/>
          <p:cNvSpPr/>
          <p:nvPr/>
        </p:nvSpPr>
        <p:spPr>
          <a:xfrm>
            <a:off x="3996278" y="1509296"/>
            <a:ext cx="5147721" cy="1055608"/>
          </a:xfrm>
          <a:prstGeom prst="wedgeRoundRectCallout">
            <a:avLst>
              <a:gd name="adj1" fmla="val -830"/>
              <a:gd name="adj2" fmla="val 9918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Виконати</a:t>
            </a:r>
            <a:endParaRPr lang="ru-RU" sz="2800" b="1" i="1" dirty="0"/>
          </a:p>
          <a:p>
            <a:r>
              <a:rPr lang="ru-RU" sz="2800" i="1" dirty="0"/>
              <a:t>У</a:t>
            </a:r>
            <a:r>
              <a:rPr lang="ru-RU" sz="2800" i="1" dirty="0" smtClean="0"/>
              <a:t>рок 31, </a:t>
            </a:r>
            <a:r>
              <a:rPr lang="ru-RU" sz="2800" i="1" dirty="0" err="1"/>
              <a:t>завд</a:t>
            </a:r>
            <a:r>
              <a:rPr lang="ru-RU" sz="2800" i="1" dirty="0"/>
              <a:t>. </a:t>
            </a:r>
            <a:r>
              <a:rPr lang="uk-UA" sz="2800" i="1" dirty="0" smtClean="0"/>
              <a:t>3-4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72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65426" y="1196752"/>
            <a:ext cx="6854846" cy="339697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200" i="1" dirty="0" smtClean="0"/>
              <a:t>Встаньте, діти, посміхніться,</a:t>
            </a:r>
          </a:p>
          <a:p>
            <a:pPr marL="0" indent="0" algn="ctr">
              <a:buNone/>
            </a:pPr>
            <a:r>
              <a:rPr lang="uk-UA" sz="2200" i="1" dirty="0" smtClean="0"/>
              <a:t>Землі нашій поклоніться</a:t>
            </a:r>
          </a:p>
          <a:p>
            <a:pPr marL="0" indent="0" algn="ctr">
              <a:buNone/>
            </a:pPr>
            <a:r>
              <a:rPr lang="uk-UA" sz="2200" i="1" dirty="0" smtClean="0"/>
              <a:t>За щасливий день вчорашній</a:t>
            </a:r>
          </a:p>
          <a:p>
            <a:pPr marL="0" indent="0" algn="ctr">
              <a:buNone/>
            </a:pPr>
            <a:r>
              <a:rPr lang="uk-UA" sz="2200" i="1" dirty="0" smtClean="0"/>
              <a:t>І до сонця потягніться.</a:t>
            </a:r>
          </a:p>
          <a:p>
            <a:pPr marL="0" indent="0" algn="ctr">
              <a:buNone/>
            </a:pPr>
            <a:r>
              <a:rPr lang="uk-UA" sz="2200" i="1" dirty="0" smtClean="0"/>
              <a:t>В різні боки нахиліться, Веретеном покрутіться,</a:t>
            </a:r>
          </a:p>
          <a:p>
            <a:pPr marL="0" indent="0" algn="ctr">
              <a:buNone/>
            </a:pPr>
            <a:r>
              <a:rPr lang="uk-UA" sz="2200" i="1" dirty="0" smtClean="0"/>
              <a:t>Раз – присядьте, два – присядьте</a:t>
            </a:r>
          </a:p>
          <a:p>
            <a:pPr marL="0" indent="0" algn="ctr">
              <a:buNone/>
            </a:pPr>
            <a:r>
              <a:rPr lang="uk-UA" sz="2200" i="1" dirty="0" smtClean="0"/>
              <a:t>І за парти тихо сядьте</a:t>
            </a:r>
            <a:endParaRPr lang="uk-UA" sz="2200" i="1" dirty="0"/>
          </a:p>
        </p:txBody>
      </p:sp>
      <p:pic>
        <p:nvPicPr>
          <p:cNvPr id="8" name="Picture 4" descr="http://cs406418.userapi.com/v406418979/4722/Tb2yCzl20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84799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92753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2" y="1801363"/>
            <a:ext cx="1607096" cy="1607096"/>
          </a:xfrm>
          <a:prstGeom prst="rect">
            <a:avLst/>
          </a:prstGeom>
        </p:spPr>
      </p:pic>
      <p:pic>
        <p:nvPicPr>
          <p:cNvPr id="2050" name="Picture 2" descr="business, business plan, internet marketing, marketing, marketing plan, marketing planning, plan, planning, seo icons, seo planning, strategic planni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98" y="1124744"/>
            <a:ext cx="1630158" cy="16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endar, daily, date, day, deadline, event, fitness, history, management, month, note, plan, planning, progress, reminder, schedule, stamina, strategy, time, track, tracking, week, yea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28" y="4869160"/>
            <a:ext cx="1723256" cy="17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9773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41178" y="6237312"/>
            <a:ext cx="3782750" cy="584672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Інформатика</a:t>
            </a:r>
            <a:endParaRPr lang="uk-UA" sz="3600" b="1" i="1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619672" y="55279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33</a:t>
            </a:r>
            <a:endParaRPr lang="uk-UA" sz="36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28" y="3717032"/>
            <a:ext cx="2183160" cy="2183160"/>
          </a:xfrm>
          <a:prstGeom prst="rect">
            <a:avLst/>
          </a:prstGeom>
        </p:spPr>
      </p:pic>
      <p:pic>
        <p:nvPicPr>
          <p:cNvPr id="13" name="Picture 2" descr="check, checklist, checkmark, fitness, goal, gym, list, manage, management, organizer, plan, sport, strategy, task, tasks, time, track, tracklis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84" y="3595078"/>
            <a:ext cx="2232248" cy="22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Кожна презентація</a:t>
            </a:r>
            <a:br>
              <a:rPr lang="uk-UA" sz="3000" dirty="0" smtClean="0"/>
            </a:br>
            <a:r>
              <a:rPr lang="uk-UA" sz="3000" dirty="0" smtClean="0"/>
              <a:t>складається з таких етапів:</a:t>
            </a:r>
            <a:endParaRPr lang="uk-UA" sz="3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20288677"/>
              </p:ext>
            </p:extLst>
          </p:nvPr>
        </p:nvGraphicFramePr>
        <p:xfrm>
          <a:off x="467544" y="1628800"/>
          <a:ext cx="6096000" cy="472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and, calendar, clock, date, day, event, future, month, organize, organizer, plan, planner, planning, schedule, table, time, time management, timetabl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88840"/>
            <a:ext cx="216023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9BCF43-73BB-4561-9D38-9A2A6CABC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49BCF43-73BB-4561-9D38-9A2A6CABC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ED181C-3702-44E1-A7C8-28BE29650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C5ED181C-3702-44E1-A7C8-28BE29650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7EBCCA-CA12-4B4F-829B-D0D9FA299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C97EBCCA-CA12-4B4F-829B-D0D9FA299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E72467-377A-4BB1-83E7-3D9B2722B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0DE72467-377A-4BB1-83E7-3D9B2722B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34E2E5-3DA8-4BEE-8220-C78DA555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8234E2E5-3DA8-4BEE-8220-C78DA555D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D510E-FA0D-406C-A27B-DB6BC72AE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17DD510E-FA0D-406C-A27B-DB6BC72AE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презентації</a:t>
            </a:r>
            <a:endParaRPr lang="uk-UA" dirty="0"/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178274"/>
              </p:ext>
            </p:extLst>
          </p:nvPr>
        </p:nvGraphicFramePr>
        <p:xfrm>
          <a:off x="142844" y="1052736"/>
          <a:ext cx="90011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4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9A8604-A652-4FAF-8C1B-C804A497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89A8604-A652-4FAF-8C1B-C804A4979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43993-DF85-431B-A9CB-2175EA54D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80443993-DF85-431B-A9CB-2175EA54D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6BCC8-6DFA-4D76-BC87-4291D49B0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6106BCC8-6DFA-4D76-BC87-4291D49B0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5323CD-29EF-4023-A5E8-AF2B05E60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555323CD-29EF-4023-A5E8-AF2B05E60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EED48-AD22-4540-9D7C-2CAEAAF0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A2DEED48-AD22-4540-9D7C-2CAEAAF00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4A66A-33D8-4ACA-A047-546C7FE5C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1204A66A-33D8-4ACA-A047-546C7FE5C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C134F-CA10-48EC-9C8A-7EE84F28C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08FC134F-CA10-48EC-9C8A-7EE84F28C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3EC1E-8F10-4152-912F-02A8B0051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3E03EC1E-8F10-4152-912F-02A8B0051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Перед </a:t>
            </a:r>
            <a:r>
              <a:rPr lang="uk-UA" dirty="0" smtClean="0"/>
              <a:t>створенням</a:t>
            </a:r>
            <a:br>
              <a:rPr lang="uk-UA" dirty="0" smtClean="0"/>
            </a:br>
            <a:r>
              <a:rPr lang="uk-UA" dirty="0" smtClean="0"/>
              <a:t>презентації </a:t>
            </a:r>
            <a:r>
              <a:rPr lang="uk-UA" dirty="0"/>
              <a:t>необхідно: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82401"/>
              </p:ext>
            </p:extLst>
          </p:nvPr>
        </p:nvGraphicFramePr>
        <p:xfrm>
          <a:off x="142844" y="1600200"/>
          <a:ext cx="8821644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82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0519D1-0150-493B-BA66-D6D701193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70519D1-0150-493B-BA66-D6D701193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4BF430-9E73-434E-A088-567C4C39E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374BF430-9E73-434E-A088-567C4C39E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C77C4-045E-4F0D-B9A2-A46410199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E46C77C4-045E-4F0D-B9A2-A46410199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B182DE-D979-47C2-8414-952418FF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5B182DE-D979-47C2-8414-952418FF8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9DEEF1-A679-4BF4-AB39-6B0E4ADA2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E99DEEF1-A679-4BF4-AB39-6B0E4ADA2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EC46C-8DAE-47FF-A825-B2D6A3008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12AEC46C-8DAE-47FF-A825-B2D6A3008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68BC0-3BF2-4F3B-90C9-CB6C84CB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1D68BC0-3BF2-4F3B-90C9-CB6C84CB9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62A02F-3603-4B8C-A7E0-2C005F6DD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B62A02F-3603-4B8C-A7E0-2C005F6DD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700" dirty="0" smtClean="0"/>
              <a:t>Коли план презентації створено необхідно підібрати:</a:t>
            </a:r>
            <a:endParaRPr lang="uk-UA" sz="27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380154"/>
              </p:ext>
            </p:extLst>
          </p:nvPr>
        </p:nvGraphicFramePr>
        <p:xfrm>
          <a:off x="467544" y="1397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F63BAB-8EE4-4DD7-A8DF-ECE278A5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graphicEl>
                                              <a:dgm id="{61F63BAB-8EE4-4DD7-A8DF-ECE278A57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081464-3D73-4981-BC7A-7D8C270AD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graphicEl>
                                              <a:dgm id="{0C081464-3D73-4981-BC7A-7D8C270AD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6AAF8A-850A-40E1-981D-0F39F3B2F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graphicEl>
                                              <a:dgm id="{F96AAF8A-850A-40E1-981D-0F39F3B2F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945942-929A-4C71-A25E-7CDB12BA6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graphicEl>
                                              <a:dgm id="{16945942-929A-4C71-A25E-7CDB12BA6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E2C332-9CFB-47B2-A41F-F488F1F19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graphicEl>
                                              <a:dgm id="{E6E2C332-9CFB-47B2-A41F-F488F1F19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E65D6-4876-460F-AC55-7186F9A8A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graphicEl>
                                              <a:dgm id="{908E65D6-4876-460F-AC55-7186F9A8A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861B68-1E0E-47D9-B57E-519249B07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>
                                            <p:graphicEl>
                                              <a:dgm id="{26861B68-1E0E-47D9-B57E-519249B07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Поради щодо оформлення: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62828407"/>
              </p:ext>
            </p:extLst>
          </p:nvPr>
        </p:nvGraphicFramePr>
        <p:xfrm>
          <a:off x="142844" y="836712"/>
          <a:ext cx="871546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application, appreciate, assess, audit, charts, estimate, evaluate, explore, explorer, eye, graphs, investigate, marketing, measure, plan, rate, report, reports, search, view, view charts, zoom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5256584"/>
            <a:ext cx="1628799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E2053-B590-4E15-8DD1-3A0278D4C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68E2053-B590-4E15-8DD1-3A0278D4C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68E2053-B590-4E15-8DD1-3A0278D4C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D68E2053-B590-4E15-8DD1-3A0278D4C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13366F-D598-4CE5-98F7-B3F7EA33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C513366F-D598-4CE5-98F7-B3F7EA33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C513366F-D598-4CE5-98F7-B3F7EA33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513366F-D598-4CE5-98F7-B3F7EA331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06151E-C1A9-471A-B999-B2BA376A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E106151E-C1A9-471A-B999-B2BA376A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E106151E-C1A9-471A-B999-B2BA376A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E106151E-C1A9-471A-B999-B2BA376A4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D5580D-568D-4532-AC90-2C80B657C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F9D5580D-568D-4532-AC90-2C80B657C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F9D5580D-568D-4532-AC90-2C80B657C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F9D5580D-568D-4532-AC90-2C80B657C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0C64B9-08B1-4E77-9641-E1A12F35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1A0C64B9-08B1-4E77-9641-E1A12F35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1A0C64B9-08B1-4E77-9641-E1A12F35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1A0C64B9-08B1-4E77-9641-E1A12F35F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6B293-602F-4A08-ADEC-2D5F96A7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4986B293-602F-4A08-ADEC-2D5F96A7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986B293-602F-4A08-ADEC-2D5F96A7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4986B293-602F-4A08-ADEC-2D5F96A78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</a:t>
            </a:r>
            <a:r>
              <a:rPr lang="uk-UA" dirty="0"/>
              <a:t>презентації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784976" cy="166074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Після завершення створення презентації, її потрібно переглянути, критично оцінити, можливо, </a:t>
            </a:r>
            <a:r>
              <a:rPr lang="uk-UA" sz="2400" b="1" i="1" dirty="0" err="1" smtClean="0"/>
              <a:t>внести</a:t>
            </a:r>
            <a:r>
              <a:rPr lang="uk-UA" sz="2400" b="1" i="1" dirty="0" smtClean="0"/>
              <a:t> зміни та підготуватися до усного виступу.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5126" name="Picture 6" descr="Дізнайтеся про нові можливост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2"/>
          <a:stretch/>
        </p:blipFill>
        <p:spPr bwMode="auto">
          <a:xfrm>
            <a:off x="1619672" y="2996952"/>
            <a:ext cx="5896373" cy="330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Під час підготовки до усного виступу:</a:t>
            </a:r>
          </a:p>
        </p:txBody>
      </p:sp>
      <p:graphicFrame>
        <p:nvGraphicFramePr>
          <p:cNvPr id="3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311733"/>
              </p:ext>
            </p:extLst>
          </p:nvPr>
        </p:nvGraphicFramePr>
        <p:xfrm>
          <a:off x="457200" y="1484784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879CF2-1706-4F9B-B143-FA94352E0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graphicEl>
                                              <a:dgm id="{F7879CF2-1706-4F9B-B143-FA94352E0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729C0-9317-415B-8076-98B8700E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graphicEl>
                                              <a:dgm id="{ABE729C0-9317-415B-8076-98B8700E4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15291-98D0-48BA-B313-A63265D3C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graphicEl>
                                              <a:dgm id="{57215291-98D0-48BA-B313-A63265D3C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D3264-7048-489F-8792-2F8B60917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graphicEl>
                                              <a:dgm id="{A4FD3264-7048-489F-8792-2F8B60917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7D29D6-5C46-49EE-B8B5-4D072B87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graphicEl>
                                              <a:dgm id="{917D29D6-5C46-49EE-B8B5-4D072B871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C265B1-4F4A-4077-8D6A-9386AA79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graphicEl>
                                              <a:dgm id="{EDC265B1-4F4A-4077-8D6A-9386AA792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49720</TotalTime>
  <Words>609</Words>
  <Application>Microsoft Office PowerPoint</Application>
  <PresentationFormat>Екран (4:3)</PresentationFormat>
  <Paragraphs>147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Libre Baskerville</vt:lpstr>
      <vt:lpstr>Source Sans Pro</vt:lpstr>
      <vt:lpstr>Times New Roman</vt:lpstr>
      <vt:lpstr>Verdana</vt:lpstr>
      <vt:lpstr>Wingdings</vt:lpstr>
      <vt:lpstr>sample</vt:lpstr>
      <vt:lpstr>Розробка плану створення презентації</vt:lpstr>
      <vt:lpstr>Ти дізнаєшся:</vt:lpstr>
      <vt:lpstr>Кожна презентація складається з таких етапів:</vt:lpstr>
      <vt:lpstr>Створення презентації</vt:lpstr>
      <vt:lpstr>Перед створенням презентації необхідно:</vt:lpstr>
      <vt:lpstr>Коли план презентації створено необхідно підібрати:</vt:lpstr>
      <vt:lpstr>Поради щодо оформлення:</vt:lpstr>
      <vt:lpstr>Створення презентації</vt:lpstr>
      <vt:lpstr>Під час підготовки до усного виступу:</vt:lpstr>
      <vt:lpstr>Поради щодо усного виступу</vt:lpstr>
      <vt:lpstr>Пам'ятай</vt:lpstr>
      <vt:lpstr>Кросворд</vt:lpstr>
      <vt:lpstr>Фізкультхвилинка</vt:lpstr>
      <vt:lpstr>Обговорення вивченого</vt:lpstr>
      <vt:lpstr>Робота в зошиті</vt:lpstr>
      <vt:lpstr>Вправа 1. Словничок</vt:lpstr>
      <vt:lpstr>Домашнє завдання</vt:lpstr>
      <vt:lpstr>Працюємо за комп’ютером</vt:lpstr>
      <vt:lpstr>Фізкультхвилинка 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Мацаєнко Сергій</cp:lastModifiedBy>
  <cp:revision>1540</cp:revision>
  <dcterms:created xsi:type="dcterms:W3CDTF">2013-09-01T18:00:33Z</dcterms:created>
  <dcterms:modified xsi:type="dcterms:W3CDTF">2014-05-14T06:55:13Z</dcterms:modified>
</cp:coreProperties>
</file>